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19"/>
  </p:notesMasterIdLst>
  <p:sldIdLst>
    <p:sldId id="257" r:id="rId4"/>
    <p:sldId id="260" r:id="rId5"/>
    <p:sldId id="278" r:id="rId6"/>
    <p:sldId id="271" r:id="rId7"/>
    <p:sldId id="272" r:id="rId8"/>
    <p:sldId id="273" r:id="rId9"/>
    <p:sldId id="274" r:id="rId10"/>
    <p:sldId id="275" r:id="rId11"/>
    <p:sldId id="281" r:id="rId12"/>
    <p:sldId id="276" r:id="rId13"/>
    <p:sldId id="282" r:id="rId14"/>
    <p:sldId id="284" r:id="rId15"/>
    <p:sldId id="280" r:id="rId16"/>
    <p:sldId id="277" r:id="rId17"/>
    <p:sldId id="283" r:id="rId18"/>
  </p:sldIdLst>
  <p:sldSz cx="9144000" cy="5143500" type="screen16x9"/>
  <p:notesSz cx="6797675" cy="9872663"/>
  <p:embeddedFontLst>
    <p:embeddedFont>
      <p:font typeface="Montserrat" panose="00000500000000000000" pitchFamily="2" charset="-18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D7fFyEqGmcvYLfG92Tisn7c/1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DE69A5-1347-4FCC-BFBB-2B467BC8B1C1}" v="73" dt="2025-09-17T06:46:34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gr. Michaela Ujházyová, PhD." userId="6ccaf701-289f-446c-b638-624f15616379" providerId="ADAL" clId="{3396DA29-2C39-47A3-9514-EF2FB86951D5}"/>
    <pc:docChg chg="undo custSel addSld delSld modSld sldOrd modNotesMaster">
      <pc:chgData name="Mgr. Michaela Ujházyová, PhD." userId="6ccaf701-289f-446c-b638-624f15616379" providerId="ADAL" clId="{3396DA29-2C39-47A3-9514-EF2FB86951D5}" dt="2025-09-23T09:55:32.145" v="4254" actId="2696"/>
      <pc:docMkLst>
        <pc:docMk/>
      </pc:docMkLst>
      <pc:sldChg chg="modSp del mod">
        <pc:chgData name="Mgr. Michaela Ujházyová, PhD." userId="6ccaf701-289f-446c-b638-624f15616379" providerId="ADAL" clId="{3396DA29-2C39-47A3-9514-EF2FB86951D5}" dt="2025-09-11T11:19:13.437" v="44" actId="2696"/>
        <pc:sldMkLst>
          <pc:docMk/>
          <pc:sldMk cId="0" sldId="256"/>
        </pc:sldMkLst>
      </pc:sldChg>
      <pc:sldChg chg="addSp delSp modSp mod setBg modNotes">
        <pc:chgData name="Mgr. Michaela Ujházyová, PhD." userId="6ccaf701-289f-446c-b638-624f15616379" providerId="ADAL" clId="{3396DA29-2C39-47A3-9514-EF2FB86951D5}" dt="2025-09-15T12:03:01.412" v="591"/>
        <pc:sldMkLst>
          <pc:docMk/>
          <pc:sldMk cId="0" sldId="257"/>
        </pc:sldMkLst>
        <pc:spChg chg="mod">
          <ac:chgData name="Mgr. Michaela Ujházyová, PhD." userId="6ccaf701-289f-446c-b638-624f15616379" providerId="ADAL" clId="{3396DA29-2C39-47A3-9514-EF2FB86951D5}" dt="2025-09-11T11:15:30.706" v="32" actId="26606"/>
          <ac:spMkLst>
            <pc:docMk/>
            <pc:sldMk cId="0" sldId="257"/>
            <ac:spMk id="90" creationId="{00000000-0000-0000-0000-000000000000}"/>
          </ac:spMkLst>
        </pc:spChg>
        <pc:spChg chg="mod">
          <ac:chgData name="Mgr. Michaela Ujházyová, PhD." userId="6ccaf701-289f-446c-b638-624f15616379" providerId="ADAL" clId="{3396DA29-2C39-47A3-9514-EF2FB86951D5}" dt="2025-09-11T11:15:30.706" v="32" actId="26606"/>
          <ac:spMkLst>
            <pc:docMk/>
            <pc:sldMk cId="0" sldId="257"/>
            <ac:spMk id="91" creationId="{00000000-0000-0000-0000-000000000000}"/>
          </ac:spMkLst>
        </pc:spChg>
        <pc:picChg chg="add mod ord">
          <ac:chgData name="Mgr. Michaela Ujházyová, PhD." userId="6ccaf701-289f-446c-b638-624f15616379" providerId="ADAL" clId="{3396DA29-2C39-47A3-9514-EF2FB86951D5}" dt="2025-09-11T11:15:30.706" v="32" actId="26606"/>
          <ac:picMkLst>
            <pc:docMk/>
            <pc:sldMk cId="0" sldId="257"/>
            <ac:picMk id="3" creationId="{74236B99-D38B-B6FB-3409-332A0995BEF3}"/>
          </ac:picMkLst>
        </pc:picChg>
      </pc:sldChg>
      <pc:sldChg chg="addSp delSp modSp del mod">
        <pc:chgData name="Mgr. Michaela Ujházyová, PhD." userId="6ccaf701-289f-446c-b638-624f15616379" providerId="ADAL" clId="{3396DA29-2C39-47A3-9514-EF2FB86951D5}" dt="2025-09-11T11:17:07.351" v="41" actId="2696"/>
        <pc:sldMkLst>
          <pc:docMk/>
          <pc:sldMk cId="0" sldId="258"/>
        </pc:sldMkLst>
      </pc:sldChg>
      <pc:sldChg chg="addSp delSp modSp del mod">
        <pc:chgData name="Mgr. Michaela Ujházyová, PhD." userId="6ccaf701-289f-446c-b638-624f15616379" providerId="ADAL" clId="{3396DA29-2C39-47A3-9514-EF2FB86951D5}" dt="2025-09-12T13:44:24.818" v="585" actId="2696"/>
        <pc:sldMkLst>
          <pc:docMk/>
          <pc:sldMk cId="0" sldId="259"/>
        </pc:sldMkLst>
      </pc:sldChg>
      <pc:sldChg chg="addSp delSp modSp mod ord setBg modNotes">
        <pc:chgData name="Mgr. Michaela Ujházyová, PhD." userId="6ccaf701-289f-446c-b638-624f15616379" providerId="ADAL" clId="{3396DA29-2C39-47A3-9514-EF2FB86951D5}" dt="2025-09-15T12:03:01.412" v="591"/>
        <pc:sldMkLst>
          <pc:docMk/>
          <pc:sldMk cId="0" sldId="260"/>
        </pc:sldMkLst>
        <pc:spChg chg="add del mod">
          <ac:chgData name="Mgr. Michaela Ujházyová, PhD." userId="6ccaf701-289f-446c-b638-624f15616379" providerId="ADAL" clId="{3396DA29-2C39-47A3-9514-EF2FB86951D5}" dt="2025-09-11T12:16:50.571" v="456" actId="108"/>
          <ac:spMkLst>
            <pc:docMk/>
            <pc:sldMk cId="0" sldId="260"/>
            <ac:spMk id="13" creationId="{53F66550-5C46-5AFB-BCBB-A9C595B4EB31}"/>
          </ac:spMkLst>
        </pc:spChg>
        <pc:spChg chg="mod">
          <ac:chgData name="Mgr. Michaela Ujházyová, PhD." userId="6ccaf701-289f-446c-b638-624f15616379" providerId="ADAL" clId="{3396DA29-2C39-47A3-9514-EF2FB86951D5}" dt="2025-09-11T11:27:28.096" v="85" actId="26606"/>
          <ac:spMkLst>
            <pc:docMk/>
            <pc:sldMk cId="0" sldId="260"/>
            <ac:spMk id="110" creationId="{00000000-0000-0000-0000-000000000000}"/>
          </ac:spMkLst>
        </pc:spChg>
        <pc:spChg chg="add">
          <ac:chgData name="Mgr. Michaela Ujházyová, PhD." userId="6ccaf701-289f-446c-b638-624f15616379" providerId="ADAL" clId="{3396DA29-2C39-47A3-9514-EF2FB86951D5}" dt="2025-09-11T11:27:28.096" v="85" actId="26606"/>
          <ac:spMkLst>
            <pc:docMk/>
            <pc:sldMk cId="0" sldId="260"/>
            <ac:spMk id="120" creationId="{BA79A7CF-01AF-4178-9369-94E0C90EB046}"/>
          </ac:spMkLst>
        </pc:spChg>
        <pc:spChg chg="add">
          <ac:chgData name="Mgr. Michaela Ujházyová, PhD." userId="6ccaf701-289f-446c-b638-624f15616379" providerId="ADAL" clId="{3396DA29-2C39-47A3-9514-EF2FB86951D5}" dt="2025-09-11T11:27:28.096" v="85" actId="26606"/>
          <ac:spMkLst>
            <pc:docMk/>
            <pc:sldMk cId="0" sldId="260"/>
            <ac:spMk id="122" creationId="{99413ED5-9ED4-4772-BCE4-2BCAE6B12E35}"/>
          </ac:spMkLst>
        </pc:spChg>
        <pc:spChg chg="add">
          <ac:chgData name="Mgr. Michaela Ujházyová, PhD." userId="6ccaf701-289f-446c-b638-624f15616379" providerId="ADAL" clId="{3396DA29-2C39-47A3-9514-EF2FB86951D5}" dt="2025-09-11T11:27:28.096" v="85" actId="26606"/>
          <ac:spMkLst>
            <pc:docMk/>
            <pc:sldMk cId="0" sldId="260"/>
            <ac:spMk id="124" creationId="{04357C93-F0CB-4A1C-8F77-4E9063789819}"/>
          </ac:spMkLst>
        </pc:spChg>
        <pc:spChg chg="add">
          <ac:chgData name="Mgr. Michaela Ujházyová, PhD." userId="6ccaf701-289f-446c-b638-624f15616379" providerId="ADAL" clId="{3396DA29-2C39-47A3-9514-EF2FB86951D5}" dt="2025-09-11T11:27:28.096" v="85" actId="26606"/>
          <ac:spMkLst>
            <pc:docMk/>
            <pc:sldMk cId="0" sldId="260"/>
            <ac:spMk id="126" creationId="{90F533E9-6690-41A8-A372-4C6C622D028D}"/>
          </ac:spMkLst>
        </pc:spChg>
        <pc:picChg chg="add">
          <ac:chgData name="Mgr. Michaela Ujházyová, PhD." userId="6ccaf701-289f-446c-b638-624f15616379" providerId="ADAL" clId="{3396DA29-2C39-47A3-9514-EF2FB86951D5}" dt="2025-09-11T11:37:45.571" v="94" actId="22"/>
          <ac:picMkLst>
            <pc:docMk/>
            <pc:sldMk cId="0" sldId="260"/>
            <ac:picMk id="9" creationId="{8FFDF9BB-B5DF-54DE-B597-47A7EC19D43D}"/>
          </ac:picMkLst>
        </pc:picChg>
        <pc:picChg chg="add mod">
          <ac:chgData name="Mgr. Michaela Ujházyová, PhD." userId="6ccaf701-289f-446c-b638-624f15616379" providerId="ADAL" clId="{3396DA29-2C39-47A3-9514-EF2FB86951D5}" dt="2025-09-11T11:38:00.222" v="97" actId="962"/>
          <ac:picMkLst>
            <pc:docMk/>
            <pc:sldMk cId="0" sldId="260"/>
            <ac:picMk id="11" creationId="{0C1174D4-AC5C-02DE-8360-0BD3B5C26592}"/>
          </ac:picMkLst>
        </pc:picChg>
      </pc:sldChg>
      <pc:sldChg chg="del modNotes">
        <pc:chgData name="Mgr. Michaela Ujházyová, PhD." userId="6ccaf701-289f-446c-b638-624f15616379" providerId="ADAL" clId="{3396DA29-2C39-47A3-9514-EF2FB86951D5}" dt="2025-09-16T22:12:10.998" v="3914" actId="2696"/>
        <pc:sldMkLst>
          <pc:docMk/>
          <pc:sldMk cId="0" sldId="261"/>
        </pc:sldMkLst>
      </pc:sldChg>
      <pc:sldChg chg="del">
        <pc:chgData name="Mgr. Michaela Ujházyová, PhD." userId="6ccaf701-289f-446c-b638-624f15616379" providerId="ADAL" clId="{3396DA29-2C39-47A3-9514-EF2FB86951D5}" dt="2025-09-12T13:44:36.686" v="589" actId="2696"/>
        <pc:sldMkLst>
          <pc:docMk/>
          <pc:sldMk cId="2074187973" sldId="262"/>
        </pc:sldMkLst>
      </pc:sldChg>
      <pc:sldChg chg="del">
        <pc:chgData name="Mgr. Michaela Ujházyová, PhD." userId="6ccaf701-289f-446c-b638-624f15616379" providerId="ADAL" clId="{3396DA29-2C39-47A3-9514-EF2FB86951D5}" dt="2025-09-12T13:44:39.243" v="590" actId="2696"/>
        <pc:sldMkLst>
          <pc:docMk/>
          <pc:sldMk cId="2319593977" sldId="263"/>
        </pc:sldMkLst>
      </pc:sldChg>
      <pc:sldChg chg="del">
        <pc:chgData name="Mgr. Michaela Ujházyová, PhD." userId="6ccaf701-289f-446c-b638-624f15616379" providerId="ADAL" clId="{3396DA29-2C39-47A3-9514-EF2FB86951D5}" dt="2025-09-12T13:44:34.500" v="588" actId="2696"/>
        <pc:sldMkLst>
          <pc:docMk/>
          <pc:sldMk cId="2865755492" sldId="264"/>
        </pc:sldMkLst>
      </pc:sldChg>
      <pc:sldChg chg="del">
        <pc:chgData name="Mgr. Michaela Ujházyová, PhD." userId="6ccaf701-289f-446c-b638-624f15616379" providerId="ADAL" clId="{3396DA29-2C39-47A3-9514-EF2FB86951D5}" dt="2025-09-12T13:44:31.555" v="587" actId="2696"/>
        <pc:sldMkLst>
          <pc:docMk/>
          <pc:sldMk cId="3549627034" sldId="265"/>
        </pc:sldMkLst>
      </pc:sldChg>
      <pc:sldChg chg="addSp delSp modSp del mod">
        <pc:chgData name="Mgr. Michaela Ujházyová, PhD." userId="6ccaf701-289f-446c-b638-624f15616379" providerId="ADAL" clId="{3396DA29-2C39-47A3-9514-EF2FB86951D5}" dt="2025-09-12T13:44:28.686" v="586" actId="2696"/>
        <pc:sldMkLst>
          <pc:docMk/>
          <pc:sldMk cId="963568057" sldId="266"/>
        </pc:sldMkLst>
      </pc:sldChg>
      <pc:sldChg chg="addSp modSp add del mod ord modNotes">
        <pc:chgData name="Mgr. Michaela Ujházyová, PhD." userId="6ccaf701-289f-446c-b638-624f15616379" providerId="ADAL" clId="{3396DA29-2C39-47A3-9514-EF2FB86951D5}" dt="2025-09-23T09:55:32.145" v="4254" actId="2696"/>
        <pc:sldMkLst>
          <pc:docMk/>
          <pc:sldMk cId="2718637524" sldId="267"/>
        </pc:sldMkLst>
        <pc:spChg chg="add mod">
          <ac:chgData name="Mgr. Michaela Ujházyová, PhD." userId="6ccaf701-289f-446c-b638-624f15616379" providerId="ADAL" clId="{3396DA29-2C39-47A3-9514-EF2FB86951D5}" dt="2025-09-11T12:08:33.983" v="287" actId="207"/>
          <ac:spMkLst>
            <pc:docMk/>
            <pc:sldMk cId="2718637524" sldId="267"/>
            <ac:spMk id="4" creationId="{129F41B4-7830-45BC-F0EE-D463E97EDAA2}"/>
          </ac:spMkLst>
        </pc:spChg>
        <pc:spChg chg="add mod">
          <ac:chgData name="Mgr. Michaela Ujházyová, PhD." userId="6ccaf701-289f-446c-b638-624f15616379" providerId="ADAL" clId="{3396DA29-2C39-47A3-9514-EF2FB86951D5}" dt="2025-09-11T12:08:37.279" v="288" actId="207"/>
          <ac:spMkLst>
            <pc:docMk/>
            <pc:sldMk cId="2718637524" sldId="267"/>
            <ac:spMk id="6" creationId="{F80C05BB-24E1-59E3-AA95-5BA2507E6A91}"/>
          </ac:spMkLst>
        </pc:spChg>
        <pc:picChg chg="add mod">
          <ac:chgData name="Mgr. Michaela Ujházyová, PhD." userId="6ccaf701-289f-446c-b638-624f15616379" providerId="ADAL" clId="{3396DA29-2C39-47A3-9514-EF2FB86951D5}" dt="2025-09-11T11:41:52.249" v="123" actId="14100"/>
          <ac:picMkLst>
            <pc:docMk/>
            <pc:sldMk cId="2718637524" sldId="267"/>
            <ac:picMk id="3" creationId="{593B9595-CDED-E92D-3E71-F4C7B617645E}"/>
          </ac:picMkLst>
        </pc:picChg>
      </pc:sldChg>
      <pc:sldChg chg="modSp add del mod modNotes">
        <pc:chgData name="Mgr. Michaela Ujházyová, PhD." userId="6ccaf701-289f-446c-b638-624f15616379" providerId="ADAL" clId="{3396DA29-2C39-47A3-9514-EF2FB86951D5}" dt="2025-09-23T09:55:19.776" v="4251" actId="2696"/>
        <pc:sldMkLst>
          <pc:docMk/>
          <pc:sldMk cId="11095600" sldId="268"/>
        </pc:sldMkLst>
      </pc:sldChg>
      <pc:sldChg chg="delSp modSp add del mod setBg delDesignElem modNotes">
        <pc:chgData name="Mgr. Michaela Ujházyová, PhD." userId="6ccaf701-289f-446c-b638-624f15616379" providerId="ADAL" clId="{3396DA29-2C39-47A3-9514-EF2FB86951D5}" dt="2025-09-23T09:55:22.659" v="4252" actId="2696"/>
        <pc:sldMkLst>
          <pc:docMk/>
          <pc:sldMk cId="318248414" sldId="269"/>
        </pc:sldMkLst>
      </pc:sldChg>
      <pc:sldChg chg="modSp add del mod ord modNotes">
        <pc:chgData name="Mgr. Michaela Ujházyová, PhD." userId="6ccaf701-289f-446c-b638-624f15616379" providerId="ADAL" clId="{3396DA29-2C39-47A3-9514-EF2FB86951D5}" dt="2025-09-23T09:55:28.379" v="4253" actId="2696"/>
        <pc:sldMkLst>
          <pc:docMk/>
          <pc:sldMk cId="2653392023" sldId="270"/>
        </pc:sldMkLst>
      </pc:sldChg>
      <pc:sldChg chg="modSp add mod ord modNotes">
        <pc:chgData name="Mgr. Michaela Ujházyová, PhD." userId="6ccaf701-289f-446c-b638-624f15616379" providerId="ADAL" clId="{3396DA29-2C39-47A3-9514-EF2FB86951D5}" dt="2025-09-15T12:03:01.412" v="591"/>
        <pc:sldMkLst>
          <pc:docMk/>
          <pc:sldMk cId="4010647829" sldId="271"/>
        </pc:sldMkLst>
        <pc:spChg chg="mod">
          <ac:chgData name="Mgr. Michaela Ujházyová, PhD." userId="6ccaf701-289f-446c-b638-624f15616379" providerId="ADAL" clId="{3396DA29-2C39-47A3-9514-EF2FB86951D5}" dt="2025-09-11T12:12:20.542" v="358" actId="20577"/>
          <ac:spMkLst>
            <pc:docMk/>
            <pc:sldMk cId="4010647829" sldId="271"/>
            <ac:spMk id="13" creationId="{421A2495-36E9-CA93-BF93-04E9A3841459}"/>
          </ac:spMkLst>
        </pc:spChg>
      </pc:sldChg>
      <pc:sldChg chg="modSp add mod modNotes">
        <pc:chgData name="Mgr. Michaela Ujházyová, PhD." userId="6ccaf701-289f-446c-b638-624f15616379" providerId="ADAL" clId="{3396DA29-2C39-47A3-9514-EF2FB86951D5}" dt="2025-09-15T12:03:01.412" v="591"/>
        <pc:sldMkLst>
          <pc:docMk/>
          <pc:sldMk cId="3192786930" sldId="272"/>
        </pc:sldMkLst>
        <pc:spChg chg="mod">
          <ac:chgData name="Mgr. Michaela Ujházyová, PhD." userId="6ccaf701-289f-446c-b638-624f15616379" providerId="ADAL" clId="{3396DA29-2C39-47A3-9514-EF2FB86951D5}" dt="2025-09-11T12:56:25.570" v="565" actId="113"/>
          <ac:spMkLst>
            <pc:docMk/>
            <pc:sldMk cId="3192786930" sldId="272"/>
            <ac:spMk id="13" creationId="{B1D4E3B5-AE4D-59A5-1003-43CAF346E578}"/>
          </ac:spMkLst>
        </pc:spChg>
      </pc:sldChg>
      <pc:sldChg chg="delSp modSp add mod ord setBg delDesignElem modNotes">
        <pc:chgData name="Mgr. Michaela Ujházyová, PhD." userId="6ccaf701-289f-446c-b638-624f15616379" providerId="ADAL" clId="{3396DA29-2C39-47A3-9514-EF2FB86951D5}" dt="2025-09-15T12:03:01.412" v="591"/>
        <pc:sldMkLst>
          <pc:docMk/>
          <pc:sldMk cId="1316625254" sldId="273"/>
        </pc:sldMkLst>
        <pc:spChg chg="mod">
          <ac:chgData name="Mgr. Michaela Ujházyová, PhD." userId="6ccaf701-289f-446c-b638-624f15616379" providerId="ADAL" clId="{3396DA29-2C39-47A3-9514-EF2FB86951D5}" dt="2025-09-11T12:20:47.117" v="517" actId="114"/>
          <ac:spMkLst>
            <pc:docMk/>
            <pc:sldMk cId="1316625254" sldId="273"/>
            <ac:spMk id="13" creationId="{9F3C202D-1D8C-6CDB-CC20-68374A8B3EC4}"/>
          </ac:spMkLst>
        </pc:spChg>
      </pc:sldChg>
      <pc:sldChg chg="modSp add mod modNotes">
        <pc:chgData name="Mgr. Michaela Ujházyová, PhD." userId="6ccaf701-289f-446c-b638-624f15616379" providerId="ADAL" clId="{3396DA29-2C39-47A3-9514-EF2FB86951D5}" dt="2025-09-15T12:03:01.412" v="591"/>
        <pc:sldMkLst>
          <pc:docMk/>
          <pc:sldMk cId="3084707907" sldId="274"/>
        </pc:sldMkLst>
        <pc:spChg chg="mod">
          <ac:chgData name="Mgr. Michaela Ujházyová, PhD." userId="6ccaf701-289f-446c-b638-624f15616379" providerId="ADAL" clId="{3396DA29-2C39-47A3-9514-EF2FB86951D5}" dt="2025-09-11T12:55:05.512" v="560" actId="113"/>
          <ac:spMkLst>
            <pc:docMk/>
            <pc:sldMk cId="3084707907" sldId="274"/>
            <ac:spMk id="13" creationId="{22AA3C84-A55B-1567-B813-E78D619C3B5D}"/>
          </ac:spMkLst>
        </pc:spChg>
      </pc:sldChg>
      <pc:sldChg chg="delSp add ord setBg delDesignElem modNotes">
        <pc:chgData name="Mgr. Michaela Ujházyová, PhD." userId="6ccaf701-289f-446c-b638-624f15616379" providerId="ADAL" clId="{3396DA29-2C39-47A3-9514-EF2FB86951D5}" dt="2025-09-15T12:03:01.412" v="591"/>
        <pc:sldMkLst>
          <pc:docMk/>
          <pc:sldMk cId="1846105000" sldId="275"/>
        </pc:sldMkLst>
      </pc:sldChg>
      <pc:sldChg chg="modSp add mod ord modNotes">
        <pc:chgData name="Mgr. Michaela Ujházyová, PhD." userId="6ccaf701-289f-446c-b638-624f15616379" providerId="ADAL" clId="{3396DA29-2C39-47A3-9514-EF2FB86951D5}" dt="2025-09-16T22:26:16.962" v="3982" actId="5793"/>
        <pc:sldMkLst>
          <pc:docMk/>
          <pc:sldMk cId="3260286858" sldId="276"/>
        </pc:sldMkLst>
        <pc:spChg chg="mod">
          <ac:chgData name="Mgr. Michaela Ujházyová, PhD." userId="6ccaf701-289f-446c-b638-624f15616379" providerId="ADAL" clId="{3396DA29-2C39-47A3-9514-EF2FB86951D5}" dt="2025-09-16T22:26:16.962" v="3982" actId="5793"/>
          <ac:spMkLst>
            <pc:docMk/>
            <pc:sldMk cId="3260286858" sldId="276"/>
            <ac:spMk id="13" creationId="{C00ABD86-C639-36ED-CEF4-818661D374D4}"/>
          </ac:spMkLst>
        </pc:spChg>
      </pc:sldChg>
      <pc:sldChg chg="add ord modNotes">
        <pc:chgData name="Mgr. Michaela Ujházyová, PhD." userId="6ccaf701-289f-446c-b638-624f15616379" providerId="ADAL" clId="{3396DA29-2C39-47A3-9514-EF2FB86951D5}" dt="2025-09-15T12:03:01.412" v="591"/>
        <pc:sldMkLst>
          <pc:docMk/>
          <pc:sldMk cId="1987283854" sldId="277"/>
        </pc:sldMkLst>
      </pc:sldChg>
      <pc:sldChg chg="delSp add ord setBg delDesignElem">
        <pc:chgData name="Mgr. Michaela Ujházyová, PhD." userId="6ccaf701-289f-446c-b638-624f15616379" providerId="ADAL" clId="{3396DA29-2C39-47A3-9514-EF2FB86951D5}" dt="2025-09-15T21:18:01.719" v="595"/>
        <pc:sldMkLst>
          <pc:docMk/>
          <pc:sldMk cId="1142877108" sldId="278"/>
        </pc:sldMkLst>
      </pc:sldChg>
      <pc:sldChg chg="add del">
        <pc:chgData name="Mgr. Michaela Ujházyová, PhD." userId="6ccaf701-289f-446c-b638-624f15616379" providerId="ADAL" clId="{3396DA29-2C39-47A3-9514-EF2FB86951D5}" dt="2025-09-16T21:53:34.386" v="3789" actId="2696"/>
        <pc:sldMkLst>
          <pc:docMk/>
          <pc:sldMk cId="682954589" sldId="279"/>
        </pc:sldMkLst>
      </pc:sldChg>
      <pc:sldChg chg="modSp add mod">
        <pc:chgData name="Mgr. Michaela Ujházyová, PhD." userId="6ccaf701-289f-446c-b638-624f15616379" providerId="ADAL" clId="{3396DA29-2C39-47A3-9514-EF2FB86951D5}" dt="2025-09-16T22:11:26.230" v="3913" actId="20577"/>
        <pc:sldMkLst>
          <pc:docMk/>
          <pc:sldMk cId="1604201402" sldId="280"/>
        </pc:sldMkLst>
        <pc:spChg chg="mod">
          <ac:chgData name="Mgr. Michaela Ujházyová, PhD." userId="6ccaf701-289f-446c-b638-624f15616379" providerId="ADAL" clId="{3396DA29-2C39-47A3-9514-EF2FB86951D5}" dt="2025-09-16T22:11:26.230" v="3913" actId="20577"/>
          <ac:spMkLst>
            <pc:docMk/>
            <pc:sldMk cId="1604201402" sldId="280"/>
            <ac:spMk id="13" creationId="{14822642-81DB-4719-5413-B72FB12FDF8E}"/>
          </ac:spMkLst>
        </pc:spChg>
      </pc:sldChg>
      <pc:sldChg chg="modSp add mod ord">
        <pc:chgData name="Mgr. Michaela Ujházyová, PhD." userId="6ccaf701-289f-446c-b638-624f15616379" providerId="ADAL" clId="{3396DA29-2C39-47A3-9514-EF2FB86951D5}" dt="2025-09-16T22:21:14.081" v="3980" actId="20577"/>
        <pc:sldMkLst>
          <pc:docMk/>
          <pc:sldMk cId="2361675945" sldId="281"/>
        </pc:sldMkLst>
        <pc:spChg chg="mod">
          <ac:chgData name="Mgr. Michaela Ujházyová, PhD." userId="6ccaf701-289f-446c-b638-624f15616379" providerId="ADAL" clId="{3396DA29-2C39-47A3-9514-EF2FB86951D5}" dt="2025-09-16T22:21:14.081" v="3980" actId="20577"/>
          <ac:spMkLst>
            <pc:docMk/>
            <pc:sldMk cId="2361675945" sldId="281"/>
            <ac:spMk id="13" creationId="{F58EB9AF-D154-8EF6-748C-DA8CC9FDB282}"/>
          </ac:spMkLst>
        </pc:spChg>
      </pc:sldChg>
      <pc:sldChg chg="modSp add mod">
        <pc:chgData name="Mgr. Michaela Ujházyová, PhD." userId="6ccaf701-289f-446c-b638-624f15616379" providerId="ADAL" clId="{3396DA29-2C39-47A3-9514-EF2FB86951D5}" dt="2025-09-16T21:49:33.347" v="3736" actId="113"/>
        <pc:sldMkLst>
          <pc:docMk/>
          <pc:sldMk cId="3000997347" sldId="282"/>
        </pc:sldMkLst>
        <pc:spChg chg="mod">
          <ac:chgData name="Mgr. Michaela Ujházyová, PhD." userId="6ccaf701-289f-446c-b638-624f15616379" providerId="ADAL" clId="{3396DA29-2C39-47A3-9514-EF2FB86951D5}" dt="2025-09-16T21:49:33.347" v="3736" actId="113"/>
          <ac:spMkLst>
            <pc:docMk/>
            <pc:sldMk cId="3000997347" sldId="282"/>
            <ac:spMk id="13" creationId="{88591C4A-2BC7-B877-086A-F331A3FE8894}"/>
          </ac:spMkLst>
        </pc:spChg>
      </pc:sldChg>
      <pc:sldChg chg="addSp modSp add mod ord">
        <pc:chgData name="Mgr. Michaela Ujházyová, PhD." userId="6ccaf701-289f-446c-b638-624f15616379" providerId="ADAL" clId="{3396DA29-2C39-47A3-9514-EF2FB86951D5}" dt="2025-09-16T22:11:11.843" v="3911" actId="255"/>
        <pc:sldMkLst>
          <pc:docMk/>
          <pc:sldMk cId="428241840" sldId="283"/>
        </pc:sldMkLst>
        <pc:spChg chg="mod">
          <ac:chgData name="Mgr. Michaela Ujházyová, PhD." userId="6ccaf701-289f-446c-b638-624f15616379" providerId="ADAL" clId="{3396DA29-2C39-47A3-9514-EF2FB86951D5}" dt="2025-09-16T22:11:11.843" v="3911" actId="255"/>
          <ac:spMkLst>
            <pc:docMk/>
            <pc:sldMk cId="428241840" sldId="283"/>
            <ac:spMk id="13" creationId="{3BD17CC2-8988-40DC-9085-DE9DFA6E0DAA}"/>
          </ac:spMkLst>
        </pc:spChg>
        <pc:picChg chg="add mod">
          <ac:chgData name="Mgr. Michaela Ujházyová, PhD." userId="6ccaf701-289f-446c-b638-624f15616379" providerId="ADAL" clId="{3396DA29-2C39-47A3-9514-EF2FB86951D5}" dt="2025-09-16T22:10:41.740" v="3908" actId="1076"/>
          <ac:picMkLst>
            <pc:docMk/>
            <pc:sldMk cId="428241840" sldId="283"/>
            <ac:picMk id="3" creationId="{212F2974-1990-416D-7802-98D0E8DCA4EB}"/>
          </ac:picMkLst>
        </pc:picChg>
      </pc:sldChg>
      <pc:sldChg chg="modSp add mod">
        <pc:chgData name="Mgr. Michaela Ujházyová, PhD." userId="6ccaf701-289f-446c-b638-624f15616379" providerId="ADAL" clId="{3396DA29-2C39-47A3-9514-EF2FB86951D5}" dt="2025-09-17T06:50:34.846" v="4250" actId="20577"/>
        <pc:sldMkLst>
          <pc:docMk/>
          <pc:sldMk cId="1370838651" sldId="284"/>
        </pc:sldMkLst>
        <pc:spChg chg="mod">
          <ac:chgData name="Mgr. Michaela Ujházyová, PhD." userId="6ccaf701-289f-446c-b638-624f15616379" providerId="ADAL" clId="{3396DA29-2C39-47A3-9514-EF2FB86951D5}" dt="2025-09-17T06:50:34.846" v="4250" actId="20577"/>
          <ac:spMkLst>
            <pc:docMk/>
            <pc:sldMk cId="1370838651" sldId="284"/>
            <ac:spMk id="13" creationId="{16AC56FA-A243-B9F3-D11C-18941FEACBDD}"/>
          </ac:spMkLst>
        </pc:spChg>
      </pc:sldChg>
      <pc:sldChg chg="add del">
        <pc:chgData name="Mgr. Michaela Ujházyová, PhD." userId="6ccaf701-289f-446c-b638-624f15616379" providerId="ADAL" clId="{3396DA29-2C39-47A3-9514-EF2FB86951D5}" dt="2025-09-16T21:52:57.715" v="3788"/>
        <pc:sldMkLst>
          <pc:docMk/>
          <pc:sldMk cId="2400801834" sldId="284"/>
        </pc:sldMkLst>
      </pc:sldChg>
      <pc:sldMasterChg chg="delSldLayout">
        <pc:chgData name="Mgr. Michaela Ujházyová, PhD." userId="6ccaf701-289f-446c-b638-624f15616379" providerId="ADAL" clId="{3396DA29-2C39-47A3-9514-EF2FB86951D5}" dt="2025-09-16T22:12:10.998" v="3914" actId="2696"/>
        <pc:sldMasterMkLst>
          <pc:docMk/>
          <pc:sldMasterMk cId="0" sldId="2147483648"/>
        </pc:sldMasterMkLst>
        <pc:sldLayoutChg chg="del">
          <pc:chgData name="Mgr. Michaela Ujházyová, PhD." userId="6ccaf701-289f-446c-b638-624f15616379" providerId="ADAL" clId="{3396DA29-2C39-47A3-9514-EF2FB86951D5}" dt="2025-09-16T22:12:10.998" v="3914" actId="2696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682B5003-D721-B208-22E5-9C66E8CF3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10EC26FF-459F-A035-1450-595B076598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447A9218-B3EB-2DA2-1FF7-86CAE2A419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773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DF8F82AC-8563-6B4F-1875-6505BF966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633797BA-C13D-5D13-69CC-B3A4673611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7D2C195D-FA68-58D1-C625-000977B952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453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150D9B0A-33A6-8442-F397-C24382E11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992AA2DD-10CE-17FF-3691-ABBC766FD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D986B2F9-4F59-080D-EB3F-B8B08E520F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670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D4D56BD2-E438-0ACF-8A0B-4E68B72DB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167106D9-02A9-561F-3F33-B1409C28CE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5E398F2A-4105-1D82-2ECA-8F051F2B17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7486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C92B6FB3-5492-22EB-A1A5-83513AB6E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74854F25-385B-558B-6A53-E99EEDCD69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06E1D603-7A09-E40A-658D-6C6483E87A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510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B0CF3003-9B80-5B5C-725F-25FAB7CEC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10AD0D81-CDC1-1AF6-5845-104CCE83AA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0D271745-0816-79E7-BFE7-0E85ECF540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84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A0103914-5C31-6F25-48EF-2BD9043CC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8B69765F-22A5-614D-7415-5B9CAC0A61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1C981EC1-B26C-EF06-4E4E-29A806DA58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574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2B1D530B-905D-63EF-1106-70AE986C7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B7795353-62DA-3276-6C2A-B16C72E6C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6B655263-F44C-5CE1-7982-A68A39DA28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02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7737BA88-08F7-C718-F711-6C28B9214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107FFD20-DAAE-4492-31EC-652FC2A11D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4CD39222-3602-597E-5A14-20C94D4556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5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EB30600E-7258-F4EE-25D9-5295422DF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18FDA189-3433-467A-8FE0-02FBADB5C6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77041B29-87FF-75B5-510E-917A61A7D1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99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6124E488-F901-8F98-3EA2-AE4F52FA7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1931CFD7-C0E9-E8F6-E2C6-BF7457FD5D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1C69A074-0519-02FD-05C0-81A2B082F2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5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B7211216-DC9C-122A-2498-85F6A9478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932C009A-A8C9-9EA5-55F1-D5DF3AE3BE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C62F7398-ED72-E8FA-5FFB-D84B29A78A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193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CA96C89F-84BC-4CEC-D658-D31E4697B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F1D6FE69-1CA7-236E-765E-CB6C98A5CB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748375D4-045A-3267-92E8-BA7175A5B6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852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sk-SK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sk-SK"/>
          </a:p>
        </p:txBody>
      </p:sp>
      <p:pic>
        <p:nvPicPr>
          <p:cNvPr id="3" name="Obrázok 2" descr="Obrázok, na ktorom je text, snímka obrazovky, písmo&#10;&#10;Obsah vygenerovaný pomocou AI môže byť nesprávny.">
            <a:extLst>
              <a:ext uri="{FF2B5EF4-FFF2-40B4-BE49-F238E27FC236}">
                <a16:creationId xmlns:a16="http://schemas.microsoft.com/office/drawing/2014/main" id="{74236B99-D38B-B6FB-3409-332A0995B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502C8EA4-8E5B-8BE8-FF10-8F78D5E99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D7C455A9-30E3-B4F6-0DD8-434A7A20D4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87F74B5-22BF-C640-1424-C8A7B66C7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87767F29-13AB-A29E-5B87-5147C7ECC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C00ABD86-C639-36ED-CEF4-818661D374D4}"/>
              </a:ext>
            </a:extLst>
          </p:cNvPr>
          <p:cNvSpPr txBox="1"/>
          <p:nvPr/>
        </p:nvSpPr>
        <p:spPr>
          <a:xfrm>
            <a:off x="624452" y="922614"/>
            <a:ext cx="834147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 err="1"/>
              <a:t>Empirical</a:t>
            </a:r>
            <a:r>
              <a:rPr lang="sk-SK" sz="1800" b="1" dirty="0"/>
              <a:t> </a:t>
            </a:r>
            <a:r>
              <a:rPr lang="sk-SK" sz="1800" b="1" dirty="0" err="1"/>
              <a:t>research</a:t>
            </a:r>
            <a:r>
              <a:rPr lang="sk-SK" sz="1800" b="1" dirty="0"/>
              <a:t> / </a:t>
            </a:r>
            <a:r>
              <a:rPr lang="sk-SK" sz="1800" b="1" dirty="0" err="1"/>
              <a:t>research</a:t>
            </a:r>
            <a:r>
              <a:rPr lang="sk-SK" sz="1800" b="1" dirty="0"/>
              <a:t> of </a:t>
            </a:r>
            <a:r>
              <a:rPr lang="sk-SK" sz="1800" b="1" dirty="0" err="1"/>
              <a:t>prevalence</a:t>
            </a:r>
            <a:r>
              <a:rPr lang="sk-SK" sz="1800" b="1" dirty="0"/>
              <a:t> – </a:t>
            </a:r>
            <a:r>
              <a:rPr lang="sk-SK" sz="1800" b="1" dirty="0" err="1"/>
              <a:t>general</a:t>
            </a:r>
            <a:r>
              <a:rPr lang="sk-SK" sz="1800" b="1" dirty="0"/>
              <a:t> </a:t>
            </a:r>
            <a:r>
              <a:rPr lang="sk-SK" sz="1800" b="1" dirty="0" err="1"/>
              <a:t>recommendations</a:t>
            </a:r>
            <a:r>
              <a:rPr lang="sk-SK" sz="1800" b="1" dirty="0"/>
              <a:t>:</a:t>
            </a:r>
          </a:p>
          <a:p>
            <a:pPr>
              <a:lnSpc>
                <a:spcPct val="150000"/>
              </a:lnSpc>
            </a:pPr>
            <a:r>
              <a:rPr lang="sk-SK" sz="1800" dirty="0"/>
              <a:t>-   </a:t>
            </a:r>
            <a:r>
              <a:rPr lang="sk-SK" sz="1800" dirty="0" err="1"/>
              <a:t>Gender</a:t>
            </a:r>
            <a:r>
              <a:rPr lang="sk-SK" sz="1800" dirty="0"/>
              <a:t> identity - </a:t>
            </a:r>
            <a:r>
              <a:rPr lang="sk-SK" sz="1800" dirty="0" err="1"/>
              <a:t>self-identification</a:t>
            </a:r>
            <a:r>
              <a:rPr lang="sk-SK" sz="1800" dirty="0"/>
              <a:t> of </a:t>
            </a:r>
            <a:r>
              <a:rPr lang="sk-SK" sz="1800" dirty="0" err="1"/>
              <a:t>respondents</a:t>
            </a:r>
            <a:r>
              <a:rPr lang="sk-SK" sz="1800" dirty="0"/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800" dirty="0" err="1"/>
              <a:t>Intersectionality</a:t>
            </a:r>
            <a:r>
              <a:rPr lang="sk-SK" sz="1800" dirty="0"/>
              <a:t> – type of </a:t>
            </a:r>
            <a:r>
              <a:rPr lang="sk-SK" sz="1800" dirty="0" err="1"/>
              <a:t>contract</a:t>
            </a:r>
            <a:r>
              <a:rPr lang="sk-SK" sz="1800" dirty="0"/>
              <a:t>, </a:t>
            </a:r>
            <a:r>
              <a:rPr lang="sk-SK" sz="1800" dirty="0" err="1"/>
              <a:t>sexual</a:t>
            </a:r>
            <a:r>
              <a:rPr lang="sk-SK" sz="1800" dirty="0"/>
              <a:t> </a:t>
            </a:r>
            <a:r>
              <a:rPr lang="sk-SK" sz="1800" dirty="0" err="1"/>
              <a:t>orientation</a:t>
            </a:r>
            <a:r>
              <a:rPr lang="sk-SK" sz="1800" dirty="0"/>
              <a:t>, migrant </a:t>
            </a:r>
            <a:r>
              <a:rPr lang="sk-SK" sz="1800" dirty="0" err="1"/>
              <a:t>background</a:t>
            </a:r>
            <a:r>
              <a:rPr lang="sk-SK" sz="1800" dirty="0"/>
              <a:t>, </a:t>
            </a:r>
            <a:r>
              <a:rPr lang="sk-SK" sz="1800" dirty="0" err="1"/>
              <a:t>ethnicity</a:t>
            </a:r>
            <a:r>
              <a:rPr lang="sk-SK" sz="1800" dirty="0"/>
              <a:t>/</a:t>
            </a:r>
            <a:r>
              <a:rPr lang="sk-SK" sz="1800" dirty="0" err="1"/>
              <a:t>nationality</a:t>
            </a:r>
            <a:r>
              <a:rPr lang="sk-SK" sz="1800" dirty="0"/>
              <a:t>, </a:t>
            </a:r>
            <a:r>
              <a:rPr lang="sk-SK" sz="1800" dirty="0" err="1"/>
              <a:t>disability</a:t>
            </a:r>
            <a:r>
              <a:rPr lang="sk-SK" sz="1800" dirty="0"/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800" dirty="0"/>
              <a:t>(</a:t>
            </a:r>
            <a:r>
              <a:rPr lang="sk-SK" sz="1800" dirty="0" err="1"/>
              <a:t>under</a:t>
            </a:r>
            <a:r>
              <a:rPr lang="sk-SK" sz="1800" dirty="0"/>
              <a:t>)</a:t>
            </a:r>
            <a:r>
              <a:rPr lang="sk-SK" sz="1800" dirty="0" err="1"/>
              <a:t>reporting</a:t>
            </a:r>
            <a:r>
              <a:rPr lang="sk-SK" sz="1800" dirty="0"/>
              <a:t> – </a:t>
            </a:r>
            <a:r>
              <a:rPr lang="sk-SK" sz="1800" dirty="0" err="1"/>
              <a:t>barriers</a:t>
            </a:r>
            <a:r>
              <a:rPr lang="sk-SK" sz="1800" dirty="0"/>
              <a:t> and </a:t>
            </a:r>
            <a:r>
              <a:rPr lang="sk-SK" sz="1800" dirty="0" err="1"/>
              <a:t>sensitivity</a:t>
            </a:r>
            <a:endParaRPr lang="sk-SK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800" dirty="0" err="1"/>
              <a:t>action</a:t>
            </a:r>
            <a:r>
              <a:rPr lang="sk-SK" sz="1800" dirty="0"/>
              <a:t> </a:t>
            </a:r>
            <a:r>
              <a:rPr lang="sk-SK" sz="1800" dirty="0" err="1"/>
              <a:t>taken</a:t>
            </a:r>
            <a:r>
              <a:rPr lang="sk-SK" sz="1800" dirty="0"/>
              <a:t> </a:t>
            </a:r>
            <a:r>
              <a:rPr lang="sk-SK" sz="1800" dirty="0" err="1"/>
              <a:t>based</a:t>
            </a:r>
            <a:r>
              <a:rPr lang="sk-SK" sz="1800" dirty="0"/>
              <a:t> on </a:t>
            </a:r>
            <a:r>
              <a:rPr lang="sk-SK" sz="1800" dirty="0" err="1"/>
              <a:t>reporting</a:t>
            </a:r>
            <a:r>
              <a:rPr lang="sk-SK" sz="1800" dirty="0"/>
              <a:t> – </a:t>
            </a:r>
            <a:r>
              <a:rPr lang="sk-SK" sz="1800" dirty="0" err="1"/>
              <a:t>effective</a:t>
            </a:r>
            <a:r>
              <a:rPr lang="sk-SK" sz="1800" dirty="0"/>
              <a:t> </a:t>
            </a:r>
            <a:r>
              <a:rPr lang="sk-SK" sz="1800" dirty="0" err="1"/>
              <a:t>protection</a:t>
            </a:r>
            <a:r>
              <a:rPr lang="sk-SK" sz="1800" dirty="0"/>
              <a:t> of </a:t>
            </a:r>
            <a:r>
              <a:rPr lang="sk-SK" sz="1800" dirty="0" err="1"/>
              <a:t>victim´s</a:t>
            </a:r>
            <a:r>
              <a:rPr lang="sk-SK" sz="1800" dirty="0"/>
              <a:t> </a:t>
            </a:r>
            <a:r>
              <a:rPr lang="sk-SK" sz="1800" dirty="0" err="1"/>
              <a:t>rights</a:t>
            </a:r>
            <a:r>
              <a:rPr lang="sk-SK" sz="1800" dirty="0"/>
              <a:t>, </a:t>
            </a:r>
            <a:r>
              <a:rPr lang="sk-SK" sz="1800" dirty="0" err="1"/>
              <a:t>retaliation</a:t>
            </a:r>
            <a:r>
              <a:rPr lang="sk-SK" sz="1800" dirty="0"/>
              <a:t> – </a:t>
            </a:r>
            <a:r>
              <a:rPr lang="sk-SK" sz="1800" dirty="0" err="1"/>
              <a:t>focus</a:t>
            </a:r>
            <a:r>
              <a:rPr lang="sk-SK" sz="1800" dirty="0"/>
              <a:t> on </a:t>
            </a:r>
            <a:r>
              <a:rPr lang="sk-SK" sz="1800" dirty="0" err="1"/>
              <a:t>obligations</a:t>
            </a:r>
            <a:r>
              <a:rPr lang="sk-SK" sz="1800" dirty="0"/>
              <a:t> of </a:t>
            </a:r>
            <a:r>
              <a:rPr lang="sk-SK" sz="1800" dirty="0" err="1"/>
              <a:t>states</a:t>
            </a:r>
            <a:r>
              <a:rPr lang="sk-SK" sz="1800" dirty="0"/>
              <a:t> and </a:t>
            </a:r>
            <a:r>
              <a:rPr lang="sk-SK" sz="1800" dirty="0" err="1"/>
              <a:t>employers</a:t>
            </a:r>
            <a:r>
              <a:rPr lang="sk-SK" sz="1800" dirty="0"/>
              <a:t>, role of </a:t>
            </a:r>
            <a:r>
              <a:rPr lang="sk-SK" sz="1800" dirty="0" err="1"/>
              <a:t>other</a:t>
            </a:r>
            <a:r>
              <a:rPr lang="sk-SK" sz="1800" dirty="0"/>
              <a:t> </a:t>
            </a:r>
            <a:r>
              <a:rPr lang="sk-SK" sz="1800" dirty="0" err="1"/>
              <a:t>actors</a:t>
            </a:r>
            <a:r>
              <a:rPr lang="sk-SK" sz="1800" dirty="0"/>
              <a:t>.</a:t>
            </a:r>
          </a:p>
          <a:p>
            <a:pPr marL="285750" indent="-285750">
              <a:buFontTx/>
              <a:buChar char="-"/>
            </a:pPr>
            <a:endParaRPr lang="sk-SK" sz="1800" dirty="0"/>
          </a:p>
          <a:p>
            <a:endParaRPr lang="sk-SK" sz="1800" dirty="0"/>
          </a:p>
          <a:p>
            <a:pPr marL="285750" indent="-285750">
              <a:buFontTx/>
              <a:buChar char="-"/>
            </a:pPr>
            <a:endParaRPr lang="sk-SK" sz="1800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26028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7EE589A1-643B-13CF-3798-869B0C09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6835B73E-923F-561D-C544-233C7E8F86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4E6CBCC-FCFD-FCBE-9EAD-8C955575D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D2E03246-B438-3DE9-2737-84046FB7E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88591C4A-2BC7-B877-086A-F331A3FE8894}"/>
              </a:ext>
            </a:extLst>
          </p:cNvPr>
          <p:cNvSpPr txBox="1"/>
          <p:nvPr/>
        </p:nvSpPr>
        <p:spPr>
          <a:xfrm>
            <a:off x="624452" y="922614"/>
            <a:ext cx="834147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 err="1"/>
              <a:t>Empirical</a:t>
            </a:r>
            <a:r>
              <a:rPr lang="sk-SK" sz="1800" b="1" dirty="0"/>
              <a:t> </a:t>
            </a:r>
            <a:r>
              <a:rPr lang="sk-SK" sz="1800" b="1" dirty="0" err="1"/>
              <a:t>research</a:t>
            </a:r>
            <a:r>
              <a:rPr lang="sk-SK" sz="1800" b="1" dirty="0"/>
              <a:t> / </a:t>
            </a:r>
            <a:r>
              <a:rPr lang="sk-SK" sz="1800" b="1" dirty="0" err="1"/>
              <a:t>research</a:t>
            </a:r>
            <a:r>
              <a:rPr lang="sk-SK" sz="1800" b="1" dirty="0"/>
              <a:t> of </a:t>
            </a:r>
            <a:r>
              <a:rPr lang="sk-SK" sz="1800" b="1" dirty="0" err="1"/>
              <a:t>prevalence</a:t>
            </a:r>
            <a:r>
              <a:rPr lang="sk-SK" sz="1800" b="1" dirty="0"/>
              <a:t> – </a:t>
            </a:r>
            <a:r>
              <a:rPr lang="sk-SK" sz="1800" b="1" dirty="0" err="1"/>
              <a:t>general</a:t>
            </a:r>
            <a:r>
              <a:rPr lang="sk-SK" sz="1800" b="1" dirty="0"/>
              <a:t> </a:t>
            </a:r>
            <a:r>
              <a:rPr lang="sk-SK" sz="1800" b="1" dirty="0" err="1"/>
              <a:t>recommendations</a:t>
            </a:r>
            <a:r>
              <a:rPr lang="sk-SK" sz="1800" b="1" dirty="0"/>
              <a:t>:</a:t>
            </a:r>
          </a:p>
          <a:p>
            <a:pPr>
              <a:lnSpc>
                <a:spcPct val="150000"/>
              </a:lnSpc>
            </a:pPr>
            <a:r>
              <a:rPr lang="sk-SK" sz="1800" dirty="0"/>
              <a:t>-    </a:t>
            </a:r>
            <a:r>
              <a:rPr lang="sk-SK" sz="1800" dirty="0" err="1"/>
              <a:t>Complexity</a:t>
            </a:r>
            <a:r>
              <a:rPr lang="sk-SK" sz="1800" dirty="0"/>
              <a:t> of </a:t>
            </a:r>
            <a:r>
              <a:rPr lang="sk-SK" sz="1800" dirty="0" err="1"/>
              <a:t>incidents</a:t>
            </a:r>
            <a:r>
              <a:rPr lang="sk-SK" sz="1800" dirty="0"/>
              <a:t> – </a:t>
            </a:r>
            <a:r>
              <a:rPr lang="sk-SK" sz="1800" dirty="0" err="1"/>
              <a:t>what</a:t>
            </a:r>
            <a:r>
              <a:rPr lang="sk-SK" sz="1800" dirty="0"/>
              <a:t> are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conditions</a:t>
            </a:r>
            <a:r>
              <a:rPr lang="sk-SK" sz="1800" dirty="0"/>
              <a:t> – </a:t>
            </a:r>
            <a:r>
              <a:rPr lang="sk-SK" sz="1800" dirty="0" err="1"/>
              <a:t>where</a:t>
            </a:r>
            <a:r>
              <a:rPr lang="sk-SK" sz="1800" dirty="0"/>
              <a:t> </a:t>
            </a:r>
            <a:r>
              <a:rPr lang="sk-SK" sz="1800" dirty="0" err="1"/>
              <a:t>it</a:t>
            </a:r>
            <a:r>
              <a:rPr lang="sk-SK" sz="1800" dirty="0"/>
              <a:t> </a:t>
            </a:r>
            <a:r>
              <a:rPr lang="sk-SK" sz="1800" dirty="0" err="1"/>
              <a:t>happens</a:t>
            </a:r>
            <a:r>
              <a:rPr lang="sk-SK" sz="1800" dirty="0"/>
              <a:t>, </a:t>
            </a:r>
            <a:r>
              <a:rPr lang="sk-SK" sz="1800" dirty="0" err="1"/>
              <a:t>with</a:t>
            </a:r>
            <a:r>
              <a:rPr lang="sk-SK" sz="1800" dirty="0"/>
              <a:t>/</a:t>
            </a:r>
            <a:r>
              <a:rPr lang="sk-SK" sz="1800" dirty="0" err="1"/>
              <a:t>without</a:t>
            </a:r>
            <a:r>
              <a:rPr lang="sk-SK" sz="1800" dirty="0"/>
              <a:t> </a:t>
            </a:r>
            <a:r>
              <a:rPr lang="sk-SK" sz="1800" dirty="0" err="1"/>
              <a:t>bystanders</a:t>
            </a:r>
            <a:r>
              <a:rPr lang="sk-SK" sz="1800" dirty="0"/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800" dirty="0" err="1"/>
              <a:t>Information</a:t>
            </a:r>
            <a:r>
              <a:rPr lang="sk-SK" sz="1800" dirty="0"/>
              <a:t> </a:t>
            </a:r>
            <a:r>
              <a:rPr lang="sk-SK" sz="1800" dirty="0" err="1"/>
              <a:t>about</a:t>
            </a:r>
            <a:r>
              <a:rPr lang="sk-SK" sz="1800" dirty="0"/>
              <a:t> </a:t>
            </a:r>
            <a:r>
              <a:rPr lang="sk-SK" sz="1800" dirty="0" err="1"/>
              <a:t>victims</a:t>
            </a:r>
            <a:r>
              <a:rPr lang="sk-SK" sz="1800" dirty="0"/>
              <a:t> and </a:t>
            </a:r>
            <a:r>
              <a:rPr lang="sk-SK" sz="1800" dirty="0" err="1"/>
              <a:t>perpetrators</a:t>
            </a:r>
            <a:endParaRPr lang="sk-SK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800" dirty="0" err="1"/>
              <a:t>Broader</a:t>
            </a:r>
            <a:r>
              <a:rPr lang="sk-SK" sz="1800" dirty="0"/>
              <a:t> </a:t>
            </a:r>
            <a:r>
              <a:rPr lang="sk-SK" sz="1800" dirty="0" err="1"/>
              <a:t>theoretical</a:t>
            </a:r>
            <a:r>
              <a:rPr lang="sk-SK" sz="1800" dirty="0"/>
              <a:t> </a:t>
            </a:r>
            <a:r>
              <a:rPr lang="sk-SK" sz="1800" dirty="0" err="1"/>
              <a:t>concepts</a:t>
            </a:r>
            <a:r>
              <a:rPr lang="sk-SK" sz="1800" dirty="0"/>
              <a:t> of SH – </a:t>
            </a:r>
            <a:r>
              <a:rPr lang="sk-SK" sz="1800" dirty="0" err="1"/>
              <a:t>findings</a:t>
            </a:r>
            <a:r>
              <a:rPr lang="sk-SK" sz="1800" dirty="0"/>
              <a:t> „</a:t>
            </a:r>
            <a:r>
              <a:rPr lang="sk-SK" sz="1800" dirty="0" err="1"/>
              <a:t>translated</a:t>
            </a:r>
            <a:r>
              <a:rPr lang="sk-SK" sz="1800" dirty="0"/>
              <a:t>“/</a:t>
            </a:r>
            <a:r>
              <a:rPr lang="sk-SK" sz="1800" dirty="0" err="1"/>
              <a:t>interpreted</a:t>
            </a:r>
            <a:r>
              <a:rPr lang="sk-SK" sz="1800" dirty="0"/>
              <a:t> in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context</a:t>
            </a:r>
            <a:r>
              <a:rPr lang="sk-SK" sz="1800" dirty="0"/>
              <a:t> of </a:t>
            </a:r>
            <a:r>
              <a:rPr lang="sk-SK" sz="1800" dirty="0" err="1"/>
              <a:t>legal</a:t>
            </a:r>
            <a:r>
              <a:rPr lang="sk-SK" sz="1800" dirty="0"/>
              <a:t> </a:t>
            </a:r>
            <a:r>
              <a:rPr lang="sk-SK" sz="1800" dirty="0" err="1"/>
              <a:t>framework</a:t>
            </a:r>
            <a:r>
              <a:rPr lang="sk-SK" sz="1800" dirty="0"/>
              <a:t> </a:t>
            </a:r>
            <a:r>
              <a:rPr lang="sk-SK" sz="1800" b="1" dirty="0"/>
              <a:t>„</a:t>
            </a:r>
            <a:r>
              <a:rPr lang="sk-SK" sz="1800" b="1" dirty="0" err="1"/>
              <a:t>not</a:t>
            </a:r>
            <a:r>
              <a:rPr lang="sk-SK" sz="1800" b="1" dirty="0"/>
              <a:t> just monitor </a:t>
            </a:r>
            <a:r>
              <a:rPr lang="sk-SK" sz="1800" b="1" dirty="0" err="1"/>
              <a:t>problem</a:t>
            </a:r>
            <a:r>
              <a:rPr lang="sk-SK" sz="1800" b="1" dirty="0"/>
              <a:t> but </a:t>
            </a:r>
            <a:r>
              <a:rPr lang="sk-SK" sz="1800" b="1" dirty="0" err="1"/>
              <a:t>make</a:t>
            </a:r>
            <a:r>
              <a:rPr lang="sk-SK" sz="1800" b="1" dirty="0"/>
              <a:t> </a:t>
            </a:r>
            <a:r>
              <a:rPr lang="sk-SK" sz="1800" b="1" dirty="0" err="1"/>
              <a:t>data</a:t>
            </a:r>
            <a:r>
              <a:rPr lang="sk-SK" sz="1800" b="1" dirty="0"/>
              <a:t> </a:t>
            </a:r>
            <a:r>
              <a:rPr lang="sk-SK" sz="1800" b="1" dirty="0" err="1"/>
              <a:t>useful</a:t>
            </a:r>
            <a:r>
              <a:rPr lang="sk-SK" sz="1800" b="1" dirty="0"/>
              <a:t> </a:t>
            </a:r>
            <a:r>
              <a:rPr lang="sk-SK" sz="1800" b="1" dirty="0" err="1"/>
              <a:t>for</a:t>
            </a:r>
            <a:r>
              <a:rPr lang="sk-SK" sz="1800" b="1" dirty="0"/>
              <a:t> </a:t>
            </a:r>
            <a:r>
              <a:rPr lang="sk-SK" sz="1800" b="1" dirty="0" err="1"/>
              <a:t>politicy</a:t>
            </a:r>
            <a:r>
              <a:rPr lang="sk-SK" sz="1800" b="1" dirty="0"/>
              <a:t> </a:t>
            </a:r>
            <a:r>
              <a:rPr lang="sk-SK" sz="1800" b="1" dirty="0" err="1"/>
              <a:t>recommendations</a:t>
            </a:r>
            <a:r>
              <a:rPr lang="sk-SK" sz="1800" b="1" dirty="0"/>
              <a:t>“</a:t>
            </a:r>
          </a:p>
          <a:p>
            <a:pPr marL="285750" indent="-285750">
              <a:buFontTx/>
              <a:buChar char="-"/>
            </a:pPr>
            <a:endParaRPr lang="sk-SK" sz="1800" dirty="0"/>
          </a:p>
          <a:p>
            <a:pPr marL="285750" indent="-285750">
              <a:buFontTx/>
              <a:buChar char="-"/>
            </a:pPr>
            <a:endParaRPr lang="sk-SK" sz="1800" dirty="0"/>
          </a:p>
          <a:p>
            <a:pPr marL="285750" indent="-285750">
              <a:buFontTx/>
              <a:buChar char="-"/>
            </a:pPr>
            <a:endParaRPr lang="sk-SK" sz="1800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00099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315925E3-7339-44EE-AB40-C9C9A4BB4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FF429CD0-350A-1B9F-3722-1AB4E1034A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71E2BC4B-9683-1D54-DD74-6BB6F928F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4016907D-7810-0956-C872-062061B41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16AC56FA-A243-B9F3-D11C-18941FEACBDD}"/>
              </a:ext>
            </a:extLst>
          </p:cNvPr>
          <p:cNvSpPr txBox="1"/>
          <p:nvPr/>
        </p:nvSpPr>
        <p:spPr>
          <a:xfrm>
            <a:off x="624452" y="922614"/>
            <a:ext cx="83414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 err="1"/>
              <a:t>Empirical</a:t>
            </a:r>
            <a:r>
              <a:rPr lang="sk-SK" sz="1800" b="1" dirty="0"/>
              <a:t> </a:t>
            </a:r>
            <a:r>
              <a:rPr lang="sk-SK" sz="1800" b="1" dirty="0" err="1"/>
              <a:t>research</a:t>
            </a:r>
            <a:r>
              <a:rPr lang="sk-SK" sz="1800" b="1" dirty="0"/>
              <a:t> / </a:t>
            </a:r>
            <a:r>
              <a:rPr lang="sk-SK" sz="1800" b="1" dirty="0" err="1"/>
              <a:t>research</a:t>
            </a:r>
            <a:r>
              <a:rPr lang="sk-SK" sz="1800" b="1" dirty="0"/>
              <a:t> of </a:t>
            </a:r>
            <a:r>
              <a:rPr lang="sk-SK" sz="1800" b="1" dirty="0" err="1"/>
              <a:t>prevalence</a:t>
            </a:r>
            <a:r>
              <a:rPr lang="sk-SK" sz="1800" b="1" dirty="0"/>
              <a:t> – </a:t>
            </a:r>
            <a:r>
              <a:rPr lang="sk-SK" sz="1800" b="1" dirty="0" err="1"/>
              <a:t>development</a:t>
            </a:r>
            <a:r>
              <a:rPr lang="sk-SK" sz="1800" b="1" dirty="0"/>
              <a:t> of </a:t>
            </a:r>
            <a:r>
              <a:rPr lang="sk-SK" sz="1800" b="1" dirty="0" err="1"/>
              <a:t>the</a:t>
            </a:r>
            <a:r>
              <a:rPr lang="sk-SK" sz="1800" b="1" dirty="0"/>
              <a:t> </a:t>
            </a:r>
            <a:r>
              <a:rPr lang="sk-SK" sz="1800" b="1" dirty="0" err="1"/>
              <a:t>tool</a:t>
            </a:r>
            <a:r>
              <a:rPr lang="sk-SK" sz="1800" b="1" dirty="0"/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800" dirty="0" err="1"/>
              <a:t>peer-reviewed</a:t>
            </a:r>
            <a:r>
              <a:rPr lang="sk-SK" sz="1800" dirty="0"/>
              <a:t> </a:t>
            </a:r>
            <a:r>
              <a:rPr lang="sk-SK" sz="1800" dirty="0" err="1"/>
              <a:t>process</a:t>
            </a:r>
            <a:endParaRPr lang="sk-SK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800" dirty="0" err="1"/>
              <a:t>diverse</a:t>
            </a:r>
            <a:r>
              <a:rPr lang="sk-SK" sz="1800" dirty="0"/>
              <a:t> </a:t>
            </a:r>
            <a:r>
              <a:rPr lang="sk-SK" sz="1800" dirty="0" err="1"/>
              <a:t>pool</a:t>
            </a:r>
            <a:r>
              <a:rPr lang="sk-SK" sz="1800" dirty="0"/>
              <a:t> of </a:t>
            </a:r>
            <a:r>
              <a:rPr lang="sk-SK" sz="1800" dirty="0" err="1"/>
              <a:t>experts</a:t>
            </a:r>
            <a:r>
              <a:rPr lang="sk-SK" sz="1800" dirty="0"/>
              <a:t> – </a:t>
            </a:r>
            <a:r>
              <a:rPr lang="sk-SK" sz="1800" dirty="0" err="1"/>
              <a:t>national</a:t>
            </a:r>
            <a:r>
              <a:rPr lang="sk-SK" sz="1800" dirty="0"/>
              <a:t>/</a:t>
            </a:r>
            <a:r>
              <a:rPr lang="sk-SK" sz="1800" dirty="0" err="1"/>
              <a:t>cultural</a:t>
            </a:r>
            <a:r>
              <a:rPr lang="sk-SK" sz="1800" dirty="0"/>
              <a:t>, </a:t>
            </a:r>
            <a:r>
              <a:rPr lang="sk-SK" sz="1800" dirty="0" err="1"/>
              <a:t>professional</a:t>
            </a:r>
            <a:endParaRPr lang="sk-SK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800" dirty="0" err="1"/>
              <a:t>several</a:t>
            </a:r>
            <a:r>
              <a:rPr lang="sk-SK" sz="1800" dirty="0"/>
              <a:t> </a:t>
            </a:r>
            <a:r>
              <a:rPr lang="sk-SK" sz="1800" dirty="0" err="1"/>
              <a:t>rounds</a:t>
            </a:r>
            <a:r>
              <a:rPr lang="sk-SK" sz="1800" dirty="0"/>
              <a:t> of </a:t>
            </a:r>
            <a:r>
              <a:rPr lang="sk-SK" sz="1800" dirty="0" err="1"/>
              <a:t>testing</a:t>
            </a:r>
            <a:r>
              <a:rPr lang="sk-SK" sz="1800" dirty="0"/>
              <a:t>/</a:t>
            </a:r>
            <a:r>
              <a:rPr lang="sk-SK" sz="1800" dirty="0" err="1"/>
              <a:t>piloting</a:t>
            </a:r>
            <a:endParaRPr lang="sk-SK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800" dirty="0" err="1"/>
              <a:t>standardized</a:t>
            </a:r>
            <a:r>
              <a:rPr lang="sk-SK" sz="1800" dirty="0"/>
              <a:t> </a:t>
            </a:r>
            <a:r>
              <a:rPr lang="sk-SK" sz="1800" dirty="0" err="1"/>
              <a:t>process</a:t>
            </a:r>
            <a:r>
              <a:rPr lang="sk-SK" sz="1800" dirty="0"/>
              <a:t> of </a:t>
            </a:r>
            <a:r>
              <a:rPr lang="sk-SK" sz="1800" dirty="0" err="1"/>
              <a:t>testing</a:t>
            </a:r>
            <a:r>
              <a:rPr lang="sk-SK" sz="1800" dirty="0"/>
              <a:t> </a:t>
            </a:r>
            <a:r>
              <a:rPr lang="sk-SK" sz="1800" dirty="0" err="1"/>
              <a:t>translations</a:t>
            </a:r>
            <a:endParaRPr lang="sk-SK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sk-SK" sz="18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sk-SK" sz="1800" dirty="0"/>
          </a:p>
          <a:p>
            <a:pPr marL="285750" indent="-285750">
              <a:buFontTx/>
              <a:buChar char="-"/>
            </a:pPr>
            <a:endParaRPr lang="sk-SK" sz="1800" dirty="0"/>
          </a:p>
          <a:p>
            <a:pPr marL="285750" indent="-285750">
              <a:buFontTx/>
              <a:buChar char="-"/>
            </a:pPr>
            <a:endParaRPr lang="sk-SK" sz="1800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37083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F2322938-8EE3-3F11-83C4-EA43ACC43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5C6B65DB-0238-82B3-0B51-1A8A2B71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46A2008-3FE6-8D6C-15F4-92C6305F0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CD7A0854-A96A-15D2-8984-E5D47E4BA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14822642-81DB-4719-5413-B72FB12FDF8E}"/>
              </a:ext>
            </a:extLst>
          </p:cNvPr>
          <p:cNvSpPr txBox="1"/>
          <p:nvPr/>
        </p:nvSpPr>
        <p:spPr>
          <a:xfrm>
            <a:off x="624452" y="922614"/>
            <a:ext cx="796198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 err="1"/>
              <a:t>Empirical</a:t>
            </a:r>
            <a:r>
              <a:rPr lang="sk-SK" sz="1800" b="1" dirty="0"/>
              <a:t> </a:t>
            </a:r>
            <a:r>
              <a:rPr lang="sk-SK" sz="1800" b="1" dirty="0" err="1"/>
              <a:t>research</a:t>
            </a:r>
            <a:r>
              <a:rPr lang="sk-SK" sz="1800" b="1" dirty="0"/>
              <a:t> – </a:t>
            </a:r>
            <a:r>
              <a:rPr lang="sk-SK" sz="1800" b="1" dirty="0" err="1"/>
              <a:t>added</a:t>
            </a:r>
            <a:r>
              <a:rPr lang="sk-SK" sz="1800" b="1" dirty="0"/>
              <a:t> </a:t>
            </a:r>
            <a:r>
              <a:rPr lang="sk-SK" sz="1800" b="1" dirty="0" err="1"/>
              <a:t>value</a:t>
            </a:r>
            <a:r>
              <a:rPr lang="sk-SK" sz="1800" b="1" dirty="0"/>
              <a:t> of </a:t>
            </a:r>
            <a:r>
              <a:rPr lang="sk-SK" sz="1800" b="1" dirty="0" err="1"/>
              <a:t>sector-based</a:t>
            </a:r>
            <a:r>
              <a:rPr lang="sk-SK" sz="1800" b="1" dirty="0"/>
              <a:t> </a:t>
            </a:r>
            <a:r>
              <a:rPr lang="sk-SK" sz="1800" b="1" dirty="0" err="1"/>
              <a:t>research</a:t>
            </a:r>
            <a:r>
              <a:rPr lang="sk-SK" sz="1800" b="1" dirty="0"/>
              <a:t>:</a:t>
            </a:r>
          </a:p>
          <a:p>
            <a:pPr marL="285750" indent="-285750">
              <a:buFontTx/>
              <a:buChar char="-"/>
            </a:pPr>
            <a:r>
              <a:rPr lang="sk-SK" sz="1800" dirty="0"/>
              <a:t>test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hypoteses</a:t>
            </a:r>
            <a:r>
              <a:rPr lang="sk-SK" sz="1800" dirty="0"/>
              <a:t> </a:t>
            </a:r>
            <a:r>
              <a:rPr lang="sk-SK" sz="1800" dirty="0" err="1"/>
              <a:t>about</a:t>
            </a:r>
            <a:r>
              <a:rPr lang="sk-SK" sz="1800" dirty="0"/>
              <a:t> </a:t>
            </a:r>
            <a:r>
              <a:rPr lang="sk-SK" sz="1800" dirty="0" err="1"/>
              <a:t>horizontal</a:t>
            </a:r>
            <a:r>
              <a:rPr lang="sk-SK" sz="1800" dirty="0"/>
              <a:t> and </a:t>
            </a:r>
            <a:r>
              <a:rPr lang="sk-SK" sz="1800" dirty="0" err="1"/>
              <a:t>vertical</a:t>
            </a:r>
            <a:r>
              <a:rPr lang="sk-SK" sz="1800" dirty="0"/>
              <a:t> / </a:t>
            </a:r>
            <a:r>
              <a:rPr lang="sk-SK" sz="1800" dirty="0" err="1"/>
              <a:t>power</a:t>
            </a:r>
            <a:r>
              <a:rPr lang="sk-SK" sz="1800" dirty="0"/>
              <a:t> </a:t>
            </a:r>
            <a:r>
              <a:rPr lang="sk-SK" sz="1800" dirty="0" err="1"/>
              <a:t>dynamics</a:t>
            </a:r>
            <a:r>
              <a:rPr lang="sk-SK" sz="1800" dirty="0"/>
              <a:t> at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workplace</a:t>
            </a:r>
            <a:r>
              <a:rPr lang="sk-SK" sz="1800" dirty="0"/>
              <a:t>;</a:t>
            </a:r>
          </a:p>
          <a:p>
            <a:pPr marL="285750" indent="-285750">
              <a:buFontTx/>
              <a:buChar char="-"/>
            </a:pPr>
            <a:r>
              <a:rPr lang="sk-SK" sz="1800" dirty="0"/>
              <a:t>test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hypoteses</a:t>
            </a:r>
            <a:r>
              <a:rPr lang="sk-SK" sz="1800" dirty="0"/>
              <a:t> </a:t>
            </a:r>
            <a:r>
              <a:rPr lang="sk-SK" sz="1800" dirty="0" err="1"/>
              <a:t>about</a:t>
            </a:r>
            <a:r>
              <a:rPr lang="sk-SK" sz="1800" dirty="0"/>
              <a:t>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factor</a:t>
            </a:r>
            <a:r>
              <a:rPr lang="sk-SK" sz="1800" dirty="0"/>
              <a:t> of </a:t>
            </a:r>
            <a:r>
              <a:rPr lang="sk-SK" sz="1800" dirty="0" err="1"/>
              <a:t>gendered</a:t>
            </a:r>
            <a:r>
              <a:rPr lang="sk-SK" sz="1800" dirty="0"/>
              <a:t> </a:t>
            </a:r>
            <a:r>
              <a:rPr lang="sk-SK" sz="1800" dirty="0" err="1"/>
              <a:t>workplace</a:t>
            </a:r>
            <a:r>
              <a:rPr lang="sk-SK" sz="1800" dirty="0"/>
              <a:t>/</a:t>
            </a:r>
            <a:r>
              <a:rPr lang="sk-SK" sz="1800" dirty="0" err="1"/>
              <a:t>sector</a:t>
            </a:r>
            <a:r>
              <a:rPr lang="sk-SK" sz="1800" dirty="0"/>
              <a:t> (</a:t>
            </a:r>
            <a:r>
              <a:rPr lang="sk-SK" sz="1800" dirty="0" err="1"/>
              <a:t>female</a:t>
            </a:r>
            <a:r>
              <a:rPr lang="sk-SK" sz="1800" dirty="0"/>
              <a:t>/</a:t>
            </a:r>
            <a:r>
              <a:rPr lang="sk-SK" sz="1800" dirty="0" err="1"/>
              <a:t>male</a:t>
            </a:r>
            <a:r>
              <a:rPr lang="sk-SK" sz="1800" dirty="0"/>
              <a:t> </a:t>
            </a:r>
            <a:r>
              <a:rPr lang="sk-SK" sz="1800" dirty="0" err="1"/>
              <a:t>sectors</a:t>
            </a:r>
            <a:r>
              <a:rPr lang="sk-SK" sz="1800" dirty="0"/>
              <a:t>);</a:t>
            </a:r>
          </a:p>
          <a:p>
            <a:pPr marL="285750" indent="-285750">
              <a:buFontTx/>
              <a:buChar char="-"/>
            </a:pPr>
            <a:r>
              <a:rPr lang="sk-SK" sz="1800" dirty="0" err="1"/>
              <a:t>focus</a:t>
            </a:r>
            <a:r>
              <a:rPr lang="sk-SK" sz="1800" dirty="0"/>
              <a:t> on </a:t>
            </a:r>
            <a:r>
              <a:rPr lang="sk-SK" sz="1800" dirty="0" err="1"/>
              <a:t>preventive</a:t>
            </a:r>
            <a:r>
              <a:rPr lang="sk-SK" sz="1800" dirty="0"/>
              <a:t> </a:t>
            </a:r>
            <a:r>
              <a:rPr lang="sk-SK" sz="1800" dirty="0" err="1"/>
              <a:t>measures</a:t>
            </a:r>
            <a:r>
              <a:rPr lang="sk-SK" sz="1800" dirty="0"/>
              <a:t> and </a:t>
            </a:r>
            <a:r>
              <a:rPr lang="sk-SK" sz="1800" dirty="0" err="1"/>
              <a:t>the</a:t>
            </a:r>
            <a:r>
              <a:rPr lang="sk-SK" sz="1800" dirty="0"/>
              <a:t> role of </a:t>
            </a:r>
            <a:r>
              <a:rPr lang="sk-SK" sz="1800" dirty="0" err="1"/>
              <a:t>sectoral</a:t>
            </a:r>
            <a:r>
              <a:rPr lang="sk-SK" sz="1800" dirty="0"/>
              <a:t> </a:t>
            </a:r>
            <a:r>
              <a:rPr lang="sk-SK" sz="1800" dirty="0" err="1"/>
              <a:t>institutions</a:t>
            </a:r>
            <a:r>
              <a:rPr lang="sk-SK" sz="1800" dirty="0"/>
              <a:t> (</a:t>
            </a:r>
            <a:r>
              <a:rPr lang="sk-SK" sz="1800" dirty="0" err="1"/>
              <a:t>e.g</a:t>
            </a:r>
            <a:r>
              <a:rPr lang="sk-SK" sz="1800" dirty="0"/>
              <a:t>. </a:t>
            </a:r>
            <a:r>
              <a:rPr lang="sk-SK" sz="1800" dirty="0" err="1"/>
              <a:t>trade</a:t>
            </a:r>
            <a:r>
              <a:rPr lang="sk-SK" sz="1800" dirty="0"/>
              <a:t> </a:t>
            </a:r>
            <a:r>
              <a:rPr lang="sk-SK" sz="1800" dirty="0" err="1"/>
              <a:t>unions</a:t>
            </a:r>
            <a:r>
              <a:rPr lang="sk-SK" sz="1800" dirty="0"/>
              <a:t>, </a:t>
            </a:r>
            <a:r>
              <a:rPr lang="sk-SK" sz="1800" dirty="0" err="1"/>
              <a:t>professional</a:t>
            </a:r>
            <a:r>
              <a:rPr lang="sk-SK" sz="1800" dirty="0"/>
              <a:t> </a:t>
            </a:r>
            <a:r>
              <a:rPr lang="sk-SK" sz="1800" dirty="0" err="1"/>
              <a:t>organisations</a:t>
            </a:r>
            <a:r>
              <a:rPr lang="sk-SK" sz="1800" dirty="0"/>
              <a:t>);</a:t>
            </a:r>
          </a:p>
          <a:p>
            <a:pPr marL="285750" indent="-285750">
              <a:buFontTx/>
              <a:buChar char="-"/>
            </a:pPr>
            <a:r>
              <a:rPr lang="sk-SK" sz="1800" dirty="0"/>
              <a:t>more </a:t>
            </a:r>
            <a:r>
              <a:rPr lang="sk-SK" sz="1800" dirty="0" err="1"/>
              <a:t>accurate</a:t>
            </a:r>
            <a:r>
              <a:rPr lang="sk-SK" sz="1800" dirty="0"/>
              <a:t> „</a:t>
            </a:r>
            <a:r>
              <a:rPr lang="sk-SK" sz="1800" dirty="0" err="1"/>
              <a:t>profiles</a:t>
            </a:r>
            <a:r>
              <a:rPr lang="sk-SK" sz="1800" dirty="0"/>
              <a:t>“ of </a:t>
            </a:r>
            <a:r>
              <a:rPr lang="sk-SK" sz="1800" dirty="0" err="1"/>
              <a:t>victims</a:t>
            </a:r>
            <a:r>
              <a:rPr lang="sk-SK" sz="1800" dirty="0"/>
              <a:t> and </a:t>
            </a:r>
            <a:r>
              <a:rPr lang="sk-SK" sz="1800" dirty="0" err="1"/>
              <a:t>perpetrators</a:t>
            </a:r>
            <a:r>
              <a:rPr lang="sk-SK" sz="1800" dirty="0"/>
              <a:t> – </a:t>
            </a:r>
            <a:r>
              <a:rPr lang="sk-SK" sz="1800" dirty="0" err="1"/>
              <a:t>vulnerability</a:t>
            </a:r>
            <a:r>
              <a:rPr lang="sk-SK" sz="1800" dirty="0"/>
              <a:t> </a:t>
            </a:r>
            <a:r>
              <a:rPr lang="sk-SK" sz="1800" dirty="0" err="1"/>
              <a:t>within</a:t>
            </a:r>
            <a:r>
              <a:rPr lang="sk-SK" sz="1800" dirty="0"/>
              <a:t> </a:t>
            </a:r>
            <a:r>
              <a:rPr lang="sk-SK" sz="1800" dirty="0" err="1"/>
              <a:t>sector</a:t>
            </a:r>
            <a:r>
              <a:rPr lang="sk-SK" sz="1800" dirty="0"/>
              <a:t>.</a:t>
            </a:r>
          </a:p>
          <a:p>
            <a:endParaRPr lang="sk-SK" sz="1800" b="1" dirty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60420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3514BFA7-6158-B612-1C3F-2ADD3B6D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CF48CF20-7ACA-210F-801F-1E585002FB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814B8BC-3019-F31B-CA46-77841AA9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08D4219E-5141-CA5D-0011-4FCA2B555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D53C82C-F0AB-2BF6-498B-6A6180646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151" y="994773"/>
            <a:ext cx="2843413" cy="2843413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B31AFAB9-AB31-BF2A-B41A-1F0B3FD057A1}"/>
              </a:ext>
            </a:extLst>
          </p:cNvPr>
          <p:cNvSpPr txBox="1"/>
          <p:nvPr/>
        </p:nvSpPr>
        <p:spPr>
          <a:xfrm>
            <a:off x="484001" y="93637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tx1"/>
                </a:solidFill>
                <a:latin typeface="Montserrat" panose="00000500000000000000" pitchFamily="2" charset="-18"/>
                <a:sym typeface="Montserrat"/>
              </a:rPr>
              <a:t>Q&amp;A</a:t>
            </a:r>
            <a:endParaRPr lang="sk-SK" sz="3200" b="1" dirty="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2190917-8906-73D0-C122-6448B1FE194D}"/>
              </a:ext>
            </a:extLst>
          </p:cNvPr>
          <p:cNvSpPr txBox="1"/>
          <p:nvPr/>
        </p:nvSpPr>
        <p:spPr>
          <a:xfrm>
            <a:off x="461050" y="1871663"/>
            <a:ext cx="2394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4000" b="1" i="0" dirty="0" err="1">
                <a:solidFill>
                  <a:schemeClr val="tx1"/>
                </a:solidFill>
                <a:effectLst/>
                <a:latin typeface="Inter"/>
              </a:rPr>
              <a:t>slidocom</a:t>
            </a:r>
            <a:endParaRPr lang="sk-SK" sz="4000" b="1" i="0" dirty="0">
              <a:solidFill>
                <a:schemeClr val="tx1"/>
              </a:solidFill>
              <a:effectLst/>
              <a:latin typeface="Inter"/>
            </a:endParaRPr>
          </a:p>
          <a:p>
            <a:pPr algn="r">
              <a:buNone/>
            </a:pPr>
            <a:r>
              <a:rPr lang="sk-SK" sz="4000" b="1" i="0" dirty="0">
                <a:solidFill>
                  <a:schemeClr val="tx1"/>
                </a:solidFill>
                <a:effectLst/>
                <a:latin typeface="Inter"/>
              </a:rPr>
              <a:t>#1039 482</a:t>
            </a:r>
          </a:p>
        </p:txBody>
      </p:sp>
    </p:spTree>
    <p:extLst>
      <p:ext uri="{BB962C8B-B14F-4D97-AF65-F5344CB8AC3E}">
        <p14:creationId xmlns:p14="http://schemas.microsoft.com/office/powerpoint/2010/main" val="198728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09491E5C-934B-127B-88F0-23780C445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D58A946A-DF2D-425A-C2E3-A84D5374C0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E5C2FA4-94CA-CA61-6E38-16E754031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EC6B030A-8BEF-7F75-F818-A7CE89E5E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3BD17CC2-8988-40DC-9085-DE9DFA6E0DAA}"/>
              </a:ext>
            </a:extLst>
          </p:cNvPr>
          <p:cNvSpPr txBox="1"/>
          <p:nvPr/>
        </p:nvSpPr>
        <p:spPr>
          <a:xfrm>
            <a:off x="624452" y="922614"/>
            <a:ext cx="7961987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 err="1"/>
              <a:t>Theoretical</a:t>
            </a:r>
            <a:r>
              <a:rPr lang="sk-SK" sz="1800" b="1" dirty="0"/>
              <a:t> </a:t>
            </a:r>
            <a:r>
              <a:rPr lang="sk-SK" sz="1800" b="1" dirty="0" err="1"/>
              <a:t>construct</a:t>
            </a:r>
            <a:r>
              <a:rPr lang="sk-SK" sz="1800" b="1" dirty="0"/>
              <a:t> of SH – </a:t>
            </a:r>
            <a:r>
              <a:rPr lang="sk-SK" sz="1800" b="1" dirty="0" err="1"/>
              <a:t>legal</a:t>
            </a:r>
            <a:r>
              <a:rPr lang="sk-SK" sz="1800" b="1" dirty="0"/>
              <a:t> </a:t>
            </a:r>
            <a:r>
              <a:rPr lang="sk-SK" sz="1800" b="1" dirty="0" err="1"/>
              <a:t>vs</a:t>
            </a:r>
            <a:r>
              <a:rPr lang="sk-SK" sz="1800" b="1" dirty="0"/>
              <a:t>/and </a:t>
            </a:r>
            <a:r>
              <a:rPr lang="sk-SK" sz="1800" b="1" dirty="0" err="1"/>
              <a:t>sociological</a:t>
            </a:r>
            <a:r>
              <a:rPr lang="sk-SK" sz="1800" b="1" dirty="0"/>
              <a:t>/</a:t>
            </a:r>
            <a:r>
              <a:rPr lang="sk-SK" sz="1800" b="1" dirty="0" err="1"/>
              <a:t>social-science</a:t>
            </a:r>
            <a:endParaRPr lang="sk-SK" sz="18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800" dirty="0" err="1"/>
              <a:t>Transnational</a:t>
            </a:r>
            <a:r>
              <a:rPr lang="sk-SK" sz="1800" dirty="0"/>
              <a:t> </a:t>
            </a:r>
            <a:r>
              <a:rPr lang="sk-SK" sz="1800" dirty="0" err="1"/>
              <a:t>norms</a:t>
            </a:r>
            <a:r>
              <a:rPr lang="sk-SK" sz="1800" dirty="0"/>
              <a:t> </a:t>
            </a:r>
            <a:r>
              <a:rPr lang="sk-SK" sz="1800" dirty="0" err="1"/>
              <a:t>provide</a:t>
            </a:r>
            <a:r>
              <a:rPr lang="sk-SK" sz="1800" dirty="0"/>
              <a:t> </a:t>
            </a:r>
            <a:r>
              <a:rPr lang="sk-SK" sz="1800" dirty="0" err="1"/>
              <a:t>basis</a:t>
            </a:r>
            <a:r>
              <a:rPr lang="sk-SK" sz="1800" dirty="0"/>
              <a:t> </a:t>
            </a:r>
            <a:r>
              <a:rPr lang="sk-SK" sz="1800" dirty="0" err="1"/>
              <a:t>for</a:t>
            </a:r>
            <a:r>
              <a:rPr lang="sk-SK" sz="1800" dirty="0"/>
              <a:t> </a:t>
            </a:r>
            <a:r>
              <a:rPr lang="sk-SK" sz="1800" dirty="0" err="1"/>
              <a:t>broader</a:t>
            </a:r>
            <a:r>
              <a:rPr lang="sk-SK" sz="1800" dirty="0"/>
              <a:t> </a:t>
            </a:r>
            <a:r>
              <a:rPr lang="sk-SK" sz="1800" dirty="0" err="1"/>
              <a:t>understanding</a:t>
            </a:r>
            <a:endParaRPr lang="sk-SK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800" dirty="0" err="1"/>
              <a:t>Concept</a:t>
            </a:r>
            <a:r>
              <a:rPr lang="sk-SK" sz="1800" dirty="0"/>
              <a:t> of SH as </a:t>
            </a:r>
            <a:r>
              <a:rPr lang="sk-SK" sz="1800" dirty="0" err="1"/>
              <a:t>form</a:t>
            </a:r>
            <a:r>
              <a:rPr lang="sk-SK" sz="1800" dirty="0"/>
              <a:t> of </a:t>
            </a:r>
            <a:r>
              <a:rPr lang="sk-SK" sz="1800" dirty="0" err="1"/>
              <a:t>discrimination</a:t>
            </a:r>
            <a:r>
              <a:rPr lang="sk-SK" sz="1800" dirty="0"/>
              <a:t> </a:t>
            </a:r>
            <a:r>
              <a:rPr lang="sk-SK" sz="1800" dirty="0" err="1"/>
              <a:t>is</a:t>
            </a:r>
            <a:r>
              <a:rPr lang="sk-SK" sz="1800" dirty="0"/>
              <a:t> </a:t>
            </a:r>
            <a:r>
              <a:rPr lang="sk-SK" sz="1800" dirty="0" err="1"/>
              <a:t>not</a:t>
            </a:r>
            <a:r>
              <a:rPr lang="sk-SK" sz="1800" dirty="0"/>
              <a:t> </a:t>
            </a:r>
            <a:r>
              <a:rPr lang="sk-SK" sz="1800" dirty="0" err="1"/>
              <a:t>sufficent</a:t>
            </a:r>
            <a:r>
              <a:rPr lang="sk-SK" sz="1800" dirty="0"/>
              <a:t> – GBV </a:t>
            </a:r>
            <a:r>
              <a:rPr lang="sk-SK" sz="1800" dirty="0" err="1"/>
              <a:t>allows</a:t>
            </a:r>
            <a:r>
              <a:rPr lang="sk-SK" sz="1800" dirty="0"/>
              <a:t> </a:t>
            </a:r>
            <a:r>
              <a:rPr lang="sk-SK" sz="1800" dirty="0" err="1"/>
              <a:t>broader</a:t>
            </a:r>
            <a:r>
              <a:rPr lang="sk-SK" sz="1800" dirty="0"/>
              <a:t> </a:t>
            </a:r>
            <a:r>
              <a:rPr lang="sk-SK" sz="1800" dirty="0" err="1"/>
              <a:t>understanding</a:t>
            </a:r>
            <a:endParaRPr lang="sk-S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800" dirty="0"/>
          </a:p>
          <a:p>
            <a:r>
              <a:rPr lang="sk-SK" sz="2800" b="1" dirty="0"/>
              <a:t>slido.com</a:t>
            </a:r>
          </a:p>
          <a:p>
            <a:r>
              <a:rPr lang="sk-SK" sz="2800" b="1" dirty="0"/>
              <a:t>#1023 312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800" dirty="0"/>
          </a:p>
          <a:p>
            <a:endParaRPr lang="sk-SK" sz="1800" b="1" dirty="0"/>
          </a:p>
          <a:p>
            <a:endParaRPr lang="sk-SK" sz="18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12F2974-1990-416D-7802-98D0E8DCA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552" y="2179827"/>
            <a:ext cx="1879013" cy="18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75480" y="-620425"/>
            <a:ext cx="1286609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498231"/>
            <a:ext cx="6061974" cy="4200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62835" y="2544073"/>
            <a:ext cx="1289304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FFDF9BB-B5DF-54DE-B597-47A7EC19D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0C1174D4-AC5C-02DE-8360-0BD3B5C26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53F66550-5C46-5AFB-BCBB-A9C595B4EB31}"/>
              </a:ext>
            </a:extLst>
          </p:cNvPr>
          <p:cNvSpPr txBox="1"/>
          <p:nvPr/>
        </p:nvSpPr>
        <p:spPr>
          <a:xfrm>
            <a:off x="575961" y="934246"/>
            <a:ext cx="834147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Day 1: 16th September 2025</a:t>
            </a:r>
          </a:p>
          <a:p>
            <a:endParaRPr lang="sk-SK" dirty="0"/>
          </a:p>
          <a:p>
            <a:r>
              <a:rPr lang="en-US" dirty="0">
                <a:solidFill>
                  <a:srgbClr val="10395E"/>
                </a:solidFill>
                <a:latin typeface="Montserrat" panose="00000500000000000000" pitchFamily="2" charset="-18"/>
              </a:rPr>
              <a:t>9:00 – 9:30 Welcome of participants and opening of the seminar </a:t>
            </a:r>
          </a:p>
          <a:p>
            <a:endParaRPr lang="sk-SK" dirty="0"/>
          </a:p>
          <a:p>
            <a:r>
              <a:rPr lang="en-US" dirty="0">
                <a:solidFill>
                  <a:srgbClr val="10395E"/>
                </a:solidFill>
                <a:latin typeface="Montserrat" panose="00000500000000000000" pitchFamily="2" charset="-18"/>
              </a:rPr>
              <a:t>9:30 – 10:30 </a:t>
            </a:r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Session 1: Updates from research and data collection on European level</a:t>
            </a:r>
          </a:p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r>
              <a:rPr lang="en-US" dirty="0">
                <a:solidFill>
                  <a:srgbClr val="10395E"/>
                </a:solidFill>
                <a:latin typeface="Montserrat" panose="00000500000000000000" pitchFamily="2" charset="-18"/>
              </a:rPr>
              <a:t>10:30 – 11:00 Coffee break</a:t>
            </a:r>
          </a:p>
          <a:p>
            <a:endParaRPr lang="sk-SK" dirty="0"/>
          </a:p>
          <a:p>
            <a:r>
              <a:rPr lang="en-US" dirty="0">
                <a:solidFill>
                  <a:srgbClr val="10395E"/>
                </a:solidFill>
                <a:latin typeface="Montserrat" panose="00000500000000000000" pitchFamily="2" charset="-18"/>
              </a:rPr>
              <a:t>11:00 – 12:30 </a:t>
            </a:r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Session 2: Developments in advocacy, legal protection and litigation in EU </a:t>
            </a:r>
          </a:p>
          <a:p>
            <a:endParaRPr lang="sk-SK" b="1" dirty="0"/>
          </a:p>
          <a:p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Group photo before lunch break</a:t>
            </a:r>
          </a:p>
          <a:p>
            <a:endParaRPr lang="sk-SK" dirty="0"/>
          </a:p>
          <a:p>
            <a:r>
              <a:rPr lang="en-US" dirty="0">
                <a:solidFill>
                  <a:srgbClr val="10395E"/>
                </a:solidFill>
                <a:latin typeface="Montserrat" panose="00000500000000000000" pitchFamily="2" charset="-18"/>
              </a:rPr>
              <a:t>12:30 – 13:45 Lunch </a:t>
            </a:r>
          </a:p>
          <a:p>
            <a:br>
              <a:rPr lang="en-US" sz="1800" dirty="0"/>
            </a:br>
            <a:endParaRPr lang="sk-SK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B41EF7E1-4BC9-5B1B-56BA-3040DD09B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47CB53E5-2AB0-0B68-0FDC-AE10C6B191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B7F3F2D-8FE0-0325-3C94-32BE4DBA5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42619AF8-A1D4-D3F9-85B8-89079C9E4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CB2F442-AC96-1CB4-B0EE-FF392F2A9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151" y="994773"/>
            <a:ext cx="2843413" cy="2843413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0EAD73F9-D587-4846-2BD4-100BCF7C43C5}"/>
              </a:ext>
            </a:extLst>
          </p:cNvPr>
          <p:cNvSpPr txBox="1"/>
          <p:nvPr/>
        </p:nvSpPr>
        <p:spPr>
          <a:xfrm>
            <a:off x="484001" y="93637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tx1"/>
                </a:solidFill>
                <a:latin typeface="Montserrat" panose="00000500000000000000" pitchFamily="2" charset="-18"/>
                <a:sym typeface="Montserrat"/>
              </a:rPr>
              <a:t>Q&amp;A</a:t>
            </a:r>
            <a:endParaRPr lang="sk-SK" sz="3200" b="1" dirty="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01EE564-47B7-21BB-233E-06DF6D2F651B}"/>
              </a:ext>
            </a:extLst>
          </p:cNvPr>
          <p:cNvSpPr txBox="1"/>
          <p:nvPr/>
        </p:nvSpPr>
        <p:spPr>
          <a:xfrm>
            <a:off x="461050" y="1871663"/>
            <a:ext cx="2394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4000" b="1" i="0" dirty="0" err="1">
                <a:solidFill>
                  <a:schemeClr val="tx1"/>
                </a:solidFill>
                <a:effectLst/>
                <a:latin typeface="Inter"/>
              </a:rPr>
              <a:t>slidocom</a:t>
            </a:r>
            <a:endParaRPr lang="sk-SK" sz="4000" b="1" i="0" dirty="0">
              <a:solidFill>
                <a:schemeClr val="tx1"/>
              </a:solidFill>
              <a:effectLst/>
              <a:latin typeface="Inter"/>
            </a:endParaRPr>
          </a:p>
          <a:p>
            <a:pPr algn="r">
              <a:buNone/>
            </a:pPr>
            <a:r>
              <a:rPr lang="sk-SK" sz="4000" b="1" i="0" dirty="0">
                <a:solidFill>
                  <a:schemeClr val="tx1"/>
                </a:solidFill>
                <a:effectLst/>
                <a:latin typeface="Inter"/>
              </a:rPr>
              <a:t>#1039 482</a:t>
            </a:r>
          </a:p>
        </p:txBody>
      </p:sp>
    </p:spTree>
    <p:extLst>
      <p:ext uri="{BB962C8B-B14F-4D97-AF65-F5344CB8AC3E}">
        <p14:creationId xmlns:p14="http://schemas.microsoft.com/office/powerpoint/2010/main" val="114287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6A5CEEDC-F7B6-5AE5-A9D7-7F08168A5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DAD436D5-599D-8D01-214E-72D51C3862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24994ECE-35A7-8D8B-0F17-7F5851A05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07937E0A-C803-AAA3-A4C2-A325302E3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421A2495-36E9-CA93-BF93-04E9A3841459}"/>
              </a:ext>
            </a:extLst>
          </p:cNvPr>
          <p:cNvSpPr txBox="1"/>
          <p:nvPr/>
        </p:nvSpPr>
        <p:spPr>
          <a:xfrm>
            <a:off x="524733" y="1420350"/>
            <a:ext cx="725459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13:45 – 15:00 Session 3: Research of sexual harassment and disparities of legal definitions</a:t>
            </a:r>
            <a:r>
              <a:rPr lang="sk-SK" b="1" dirty="0">
                <a:solidFill>
                  <a:srgbClr val="17365D"/>
                </a:solidFill>
                <a:latin typeface="Montserrat" panose="00000500000000000000" pitchFamily="2" charset="-18"/>
              </a:rPr>
              <a:t> </a:t>
            </a:r>
          </a:p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r>
              <a:rPr lang="sk-SK" b="1" dirty="0">
                <a:solidFill>
                  <a:srgbClr val="17365D"/>
                </a:solidFill>
                <a:latin typeface="Montserrat" panose="00000500000000000000" pitchFamily="2" charset="-18"/>
              </a:rPr>
              <a:t>workshop and </a:t>
            </a:r>
            <a:r>
              <a:rPr lang="sk-SK" b="1" dirty="0" err="1">
                <a:solidFill>
                  <a:srgbClr val="17365D"/>
                </a:solidFill>
                <a:latin typeface="Montserrat" panose="00000500000000000000" pitchFamily="2" charset="-18"/>
              </a:rPr>
              <a:t>facilitated</a:t>
            </a:r>
            <a:r>
              <a:rPr lang="sk-SK" b="1" dirty="0">
                <a:solidFill>
                  <a:srgbClr val="17365D"/>
                </a:solidFill>
                <a:latin typeface="Montserrat" panose="00000500000000000000" pitchFamily="2" charset="-18"/>
              </a:rPr>
              <a:t> </a:t>
            </a:r>
            <a:r>
              <a:rPr lang="sk-SK" b="1" dirty="0" err="1">
                <a:solidFill>
                  <a:srgbClr val="17365D"/>
                </a:solidFill>
                <a:latin typeface="Montserrat" panose="00000500000000000000" pitchFamily="2" charset="-18"/>
              </a:rPr>
              <a:t>discussion</a:t>
            </a:r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01064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4CC988F9-137A-DBC7-3EDF-8E774282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1CABFD89-DF9F-7B5B-563A-702874AF55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2F55F187-8687-CA89-3743-42029F840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6E508A0C-BE16-20E9-D13A-2EBE0C05C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B1D4E3B5-AE4D-59A5-1003-43CAF346E578}"/>
              </a:ext>
            </a:extLst>
          </p:cNvPr>
          <p:cNvSpPr txBox="1"/>
          <p:nvPr/>
        </p:nvSpPr>
        <p:spPr>
          <a:xfrm>
            <a:off x="524733" y="1025495"/>
            <a:ext cx="822441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15:30 – 17:30 Session 4: Methods and data collection for international empirical research</a:t>
            </a:r>
            <a:r>
              <a:rPr lang="sk-SK" b="1" dirty="0">
                <a:solidFill>
                  <a:srgbClr val="17365D"/>
                </a:solidFill>
                <a:latin typeface="Montserrat" panose="00000500000000000000" pitchFamily="2" charset="-18"/>
              </a:rPr>
              <a:t>, panel </a:t>
            </a:r>
            <a:r>
              <a:rPr lang="sk-SK" b="1" dirty="0" err="1">
                <a:solidFill>
                  <a:srgbClr val="17365D"/>
                </a:solidFill>
                <a:latin typeface="Montserrat" panose="00000500000000000000" pitchFamily="2" charset="-18"/>
              </a:rPr>
              <a:t>discussion</a:t>
            </a:r>
            <a:r>
              <a:rPr lang="sk-SK" b="1" dirty="0">
                <a:solidFill>
                  <a:srgbClr val="17365D"/>
                </a:solidFill>
                <a:latin typeface="Montserrat" panose="00000500000000000000" pitchFamily="2" charset="-18"/>
              </a:rPr>
              <a:t> </a:t>
            </a:r>
            <a:r>
              <a:rPr lang="sk-SK" b="1" dirty="0" err="1">
                <a:solidFill>
                  <a:srgbClr val="17365D"/>
                </a:solidFill>
                <a:latin typeface="Montserrat" panose="00000500000000000000" pitchFamily="2" charset="-18"/>
              </a:rPr>
              <a:t>facilitated</a:t>
            </a:r>
            <a:r>
              <a:rPr lang="sk-SK" b="1" dirty="0">
                <a:solidFill>
                  <a:srgbClr val="17365D"/>
                </a:solidFill>
                <a:latin typeface="Montserrat" panose="00000500000000000000" pitchFamily="2" charset="-18"/>
              </a:rPr>
              <a:t> by Daniel Gerbery</a:t>
            </a:r>
          </a:p>
          <a:p>
            <a:endParaRPr lang="sk-SK" b="1" i="1" dirty="0"/>
          </a:p>
          <a:p>
            <a:pPr algn="just"/>
            <a:r>
              <a:rPr lang="en-US" dirty="0">
                <a:solidFill>
                  <a:srgbClr val="17365D"/>
                </a:solidFill>
                <a:latin typeface="Montserrat" panose="00000500000000000000" pitchFamily="2" charset="-18"/>
              </a:rPr>
              <a:t>Vilana </a:t>
            </a:r>
            <a:r>
              <a:rPr lang="en-US" dirty="0" err="1">
                <a:solidFill>
                  <a:srgbClr val="17365D"/>
                </a:solidFill>
                <a:latin typeface="Montserrat" panose="00000500000000000000" pitchFamily="2" charset="-18"/>
              </a:rPr>
              <a:t>Pilinkaite</a:t>
            </a:r>
            <a:r>
              <a:rPr lang="en-US" dirty="0">
                <a:solidFill>
                  <a:srgbClr val="17365D"/>
                </a:solidFill>
                <a:latin typeface="Montserrat" panose="00000500000000000000" pitchFamily="2" charset="-18"/>
              </a:rPr>
              <a:t> </a:t>
            </a:r>
            <a:r>
              <a:rPr lang="en-US" dirty="0" err="1">
                <a:solidFill>
                  <a:srgbClr val="17365D"/>
                </a:solidFill>
                <a:latin typeface="Montserrat" panose="00000500000000000000" pitchFamily="2" charset="-18"/>
              </a:rPr>
              <a:t>Sotirovic</a:t>
            </a:r>
            <a:r>
              <a:rPr lang="en-US" dirty="0">
                <a:solidFill>
                  <a:srgbClr val="17365D"/>
                </a:solidFill>
                <a:latin typeface="Montserrat" panose="00000500000000000000" pitchFamily="2" charset="-18"/>
              </a:rPr>
              <a:t> (Lithuanian Social Science Centre) </a:t>
            </a:r>
            <a:endParaRPr lang="sk-SK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pPr algn="just"/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Conducting a survey on gender-based violence in academia: Lessons learned from the H2020 </a:t>
            </a:r>
            <a:r>
              <a:rPr lang="en-US" b="1" dirty="0" err="1">
                <a:solidFill>
                  <a:srgbClr val="17365D"/>
                </a:solidFill>
                <a:latin typeface="Montserrat" panose="00000500000000000000" pitchFamily="2" charset="-18"/>
              </a:rPr>
              <a:t>UniSAFE</a:t>
            </a:r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 project </a:t>
            </a:r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pPr algn="just"/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pPr algn="just"/>
            <a:r>
              <a:rPr lang="en-US" dirty="0">
                <a:solidFill>
                  <a:srgbClr val="17365D"/>
                </a:solidFill>
                <a:latin typeface="Montserrat" panose="00000500000000000000" pitchFamily="2" charset="-18"/>
              </a:rPr>
              <a:t>Nuno Rebelo dos Santos (University of Evora) &amp; Leonor Pais (University of Coimbra)</a:t>
            </a:r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pPr algn="just"/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Decent Work and Gender-Based Violence and Harassment: Development of questionnaires for international research. </a:t>
            </a:r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pPr algn="just"/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pPr algn="just"/>
            <a:r>
              <a:rPr lang="en-US" dirty="0">
                <a:solidFill>
                  <a:srgbClr val="17365D"/>
                </a:solidFill>
                <a:latin typeface="Montserrat" panose="00000500000000000000" pitchFamily="2" charset="-18"/>
              </a:rPr>
              <a:t>Kristina Gotthardová (CELSI) </a:t>
            </a:r>
            <a:endParaRPr lang="sk-SK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pPr algn="just"/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Methodological challenges for comparative international research of sexual harassment in the workplace </a:t>
            </a:r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19278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624C5138-75BF-C4DB-D188-12DD05311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13CCD7A1-BAB4-23DC-E3B0-DB201D7BE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B2999BE-E455-6310-2C3C-71759D6C3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B9195705-C781-240B-EE4B-25D827D64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9F3C202D-1D8C-6CDB-CC20-68374A8B3EC4}"/>
              </a:ext>
            </a:extLst>
          </p:cNvPr>
          <p:cNvSpPr txBox="1"/>
          <p:nvPr/>
        </p:nvSpPr>
        <p:spPr>
          <a:xfrm>
            <a:off x="555179" y="968883"/>
            <a:ext cx="834147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Day 2: 17th September 2025</a:t>
            </a:r>
            <a:endParaRPr lang="sk-SK" dirty="0"/>
          </a:p>
          <a:p>
            <a:endParaRPr lang="sk-SK" dirty="0">
              <a:solidFill>
                <a:srgbClr val="10395E"/>
              </a:solidFill>
              <a:latin typeface="Montserrat" panose="00000500000000000000" pitchFamily="2" charset="-18"/>
            </a:endParaRPr>
          </a:p>
          <a:p>
            <a:r>
              <a:rPr lang="en-US" b="1" dirty="0">
                <a:solidFill>
                  <a:srgbClr val="10395E"/>
                </a:solidFill>
                <a:latin typeface="Montserrat" panose="00000500000000000000" pitchFamily="2" charset="-18"/>
              </a:rPr>
              <a:t>9:00 – 9:45 Session 5: Perspectives of national research reports on sexual harassment at workplace</a:t>
            </a:r>
            <a:endParaRPr lang="sk-SK" b="1" dirty="0"/>
          </a:p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9:45 - 11:00 Session 6: Summary of Day 1 and recommendations for the work of expert group (facilitated discussion)</a:t>
            </a:r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endParaRPr lang="sk-SK" dirty="0"/>
          </a:p>
          <a:p>
            <a:r>
              <a:rPr lang="sk-SK" dirty="0">
                <a:solidFill>
                  <a:srgbClr val="10395E"/>
                </a:solidFill>
                <a:latin typeface="Montserrat" panose="00000500000000000000" pitchFamily="2" charset="-18"/>
              </a:rPr>
              <a:t>11:00 – 11:15 </a:t>
            </a:r>
            <a:r>
              <a:rPr lang="sk-SK" dirty="0" err="1">
                <a:solidFill>
                  <a:srgbClr val="10395E"/>
                </a:solidFill>
                <a:latin typeface="Montserrat" panose="00000500000000000000" pitchFamily="2" charset="-18"/>
              </a:rPr>
              <a:t>Coffee</a:t>
            </a:r>
            <a:r>
              <a:rPr lang="sk-SK" dirty="0">
                <a:solidFill>
                  <a:srgbClr val="10395E"/>
                </a:solidFill>
                <a:latin typeface="Montserrat" panose="00000500000000000000" pitchFamily="2" charset="-18"/>
              </a:rPr>
              <a:t> break / </a:t>
            </a:r>
            <a:r>
              <a:rPr lang="sk-SK" dirty="0" err="1">
                <a:solidFill>
                  <a:srgbClr val="10395E"/>
                </a:solidFill>
                <a:latin typeface="Montserrat" panose="00000500000000000000" pitchFamily="2" charset="-18"/>
              </a:rPr>
              <a:t>Lunch</a:t>
            </a:r>
            <a:r>
              <a:rPr lang="sk-SK" dirty="0">
                <a:solidFill>
                  <a:srgbClr val="10395E"/>
                </a:solidFill>
                <a:latin typeface="Montserrat" panose="00000500000000000000" pitchFamily="2" charset="-18"/>
              </a:rPr>
              <a:t> </a:t>
            </a:r>
          </a:p>
          <a:p>
            <a:endParaRPr lang="sk-SK" dirty="0">
              <a:solidFill>
                <a:srgbClr val="10395E"/>
              </a:solidFill>
              <a:latin typeface="Montserrat" panose="00000500000000000000" pitchFamily="2" charset="-18"/>
            </a:endParaRPr>
          </a:p>
          <a:p>
            <a:r>
              <a:rPr lang="en-US" i="1" dirty="0">
                <a:solidFill>
                  <a:srgbClr val="10395E"/>
                </a:solidFill>
                <a:latin typeface="Montserrat" panose="00000500000000000000" pitchFamily="2" charset="-18"/>
              </a:rPr>
              <a:t>Follow-up </a:t>
            </a:r>
            <a:r>
              <a:rPr lang="en-US" i="1" dirty="0" err="1">
                <a:solidFill>
                  <a:srgbClr val="10395E"/>
                </a:solidFill>
                <a:latin typeface="Montserrat" panose="00000500000000000000" pitchFamily="2" charset="-18"/>
              </a:rPr>
              <a:t>programme</a:t>
            </a:r>
            <a:r>
              <a:rPr lang="en-US" i="1" dirty="0">
                <a:solidFill>
                  <a:srgbClr val="10395E"/>
                </a:solidFill>
                <a:latin typeface="Montserrat" panose="00000500000000000000" pitchFamily="2" charset="-18"/>
              </a:rPr>
              <a:t> for the Expert Group of the VIOLET consortium</a:t>
            </a:r>
            <a:endParaRPr lang="sk-SK" i="1" dirty="0">
              <a:solidFill>
                <a:srgbClr val="10395E"/>
              </a:solidFill>
              <a:latin typeface="Montserrat" panose="00000500000000000000" pitchFamily="2" charset="-18"/>
            </a:endParaRPr>
          </a:p>
          <a:p>
            <a:endParaRPr lang="sk-SK" i="1" dirty="0">
              <a:solidFill>
                <a:srgbClr val="10395E"/>
              </a:solidFill>
              <a:latin typeface="Montserrat" panose="00000500000000000000" pitchFamily="2" charset="-18"/>
            </a:endParaRPr>
          </a:p>
          <a:p>
            <a:r>
              <a:rPr lang="en-US" i="1" dirty="0">
                <a:solidFill>
                  <a:srgbClr val="10395E"/>
                </a:solidFill>
                <a:latin typeface="Montserrat" panose="00000500000000000000" pitchFamily="2" charset="-18"/>
              </a:rPr>
              <a:t>11:15 – 13:30 Session 7: Launch of the research project activities</a:t>
            </a:r>
            <a:endParaRPr lang="sk-SK" i="1" dirty="0"/>
          </a:p>
          <a:p>
            <a:r>
              <a:rPr lang="en-US" i="1" dirty="0">
                <a:solidFill>
                  <a:srgbClr val="10395E"/>
                </a:solidFill>
                <a:latin typeface="Montserrat" panose="00000500000000000000" pitchFamily="2" charset="-18"/>
              </a:rPr>
              <a:t>13:45 </a:t>
            </a:r>
            <a:r>
              <a:rPr lang="sk-SK" i="1" dirty="0" err="1">
                <a:solidFill>
                  <a:srgbClr val="10395E"/>
                </a:solidFill>
                <a:latin typeface="Montserrat" panose="00000500000000000000" pitchFamily="2" charset="-18"/>
              </a:rPr>
              <a:t>Wrap-up</a:t>
            </a:r>
            <a:r>
              <a:rPr lang="sk-SK" i="1" dirty="0">
                <a:solidFill>
                  <a:srgbClr val="10395E"/>
                </a:solidFill>
                <a:latin typeface="Montserrat" panose="00000500000000000000" pitchFamily="2" charset="-18"/>
              </a:rPr>
              <a:t> and </a:t>
            </a:r>
            <a:r>
              <a:rPr lang="en-US" i="1" dirty="0">
                <a:solidFill>
                  <a:srgbClr val="10395E"/>
                </a:solidFill>
                <a:latin typeface="Montserrat" panose="00000500000000000000" pitchFamily="2" charset="-18"/>
              </a:rPr>
              <a:t>Lunch </a:t>
            </a:r>
          </a:p>
          <a:p>
            <a:br>
              <a:rPr lang="en-US" sz="1800" dirty="0"/>
            </a:b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31662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363DD83C-FCA2-4577-4863-DA85B5BA0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6BBA4568-878B-59AD-9349-0CA4FA914A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65D6575-16FF-E1D9-44DF-6C48CA1ED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7AF43B76-7457-2D42-D2A2-DB23FDE3C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22AA3C84-A55B-1567-B813-E78D619C3B5D}"/>
              </a:ext>
            </a:extLst>
          </p:cNvPr>
          <p:cNvSpPr txBox="1"/>
          <p:nvPr/>
        </p:nvSpPr>
        <p:spPr>
          <a:xfrm>
            <a:off x="624452" y="922614"/>
            <a:ext cx="834147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0395E"/>
                </a:solidFill>
                <a:latin typeface="Montserrat" panose="00000500000000000000" pitchFamily="2" charset="-18"/>
              </a:rPr>
              <a:t>9:00 – 9:45 Session 5: Perspectives of national research reports on sexual harassment at workplace</a:t>
            </a:r>
            <a:endParaRPr lang="sk-SK" b="1" dirty="0"/>
          </a:p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r>
              <a:rPr lang="en-US" dirty="0">
                <a:solidFill>
                  <a:srgbClr val="17365D"/>
                </a:solidFill>
                <a:latin typeface="Montserrat" panose="00000500000000000000" pitchFamily="2" charset="-18"/>
              </a:rPr>
              <a:t>Dace Cālīte (Public Defender of Rights Latvia) </a:t>
            </a:r>
            <a:endParaRPr lang="sk-SK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Sexual Harassment in Latvian Universities 2024/2025 – Main Findings</a:t>
            </a:r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r>
              <a:rPr lang="en-US" dirty="0">
                <a:solidFill>
                  <a:srgbClr val="17365D"/>
                </a:solidFill>
                <a:latin typeface="Montserrat" panose="00000500000000000000" pitchFamily="2" charset="-18"/>
              </a:rPr>
              <a:t>Alma Lahe (Together for Life)</a:t>
            </a:r>
            <a:endParaRPr lang="sk-SK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Ensuring Inclusiveness and Reliability in Researching Workplace Sexual Harassment: The Albanian Case </a:t>
            </a:r>
          </a:p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r>
              <a:rPr lang="en-US" dirty="0">
                <a:solidFill>
                  <a:srgbClr val="17365D"/>
                </a:solidFill>
                <a:latin typeface="Montserrat" panose="00000500000000000000" pitchFamily="2" charset="-18"/>
              </a:rPr>
              <a:t>Maria do Rosário Fidalgo (CITE)</a:t>
            </a:r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 </a:t>
            </a:r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CITE's intervention in preventing and combating harassment at work in Portugal</a:t>
            </a:r>
          </a:p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r>
              <a:rPr lang="en-US" dirty="0">
                <a:solidFill>
                  <a:srgbClr val="17365D"/>
                </a:solidFill>
                <a:latin typeface="Montserrat" panose="00000500000000000000" pitchFamily="2" charset="-18"/>
              </a:rPr>
              <a:t>Michaela Ujházyová (SNCHR) </a:t>
            </a:r>
            <a:endParaRPr lang="sk-SK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r>
              <a:rPr lang="en-US" b="1" dirty="0">
                <a:solidFill>
                  <a:srgbClr val="17365D"/>
                </a:solidFill>
                <a:latin typeface="Montserrat" panose="00000500000000000000" pitchFamily="2" charset="-18"/>
              </a:rPr>
              <a:t>Sexual harassment in the sector of healthcare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08470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0F1EC972-0CC4-F651-1EBD-8130CA900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1DDF4F9F-71C5-CD62-A8AE-9E2F3B94D9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6C143AD7-ED13-05BE-AD27-107407210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7840F5EC-3234-A3BA-EC04-C271A8F60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CCC165D9-E430-0F60-5602-22CCA7EEF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151" y="994773"/>
            <a:ext cx="2843413" cy="2843413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0439F1E5-F710-78E9-11FF-4622FEE83B00}"/>
              </a:ext>
            </a:extLst>
          </p:cNvPr>
          <p:cNvSpPr txBox="1"/>
          <p:nvPr/>
        </p:nvSpPr>
        <p:spPr>
          <a:xfrm>
            <a:off x="484001" y="93637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tx1"/>
                </a:solidFill>
                <a:latin typeface="Montserrat" panose="00000500000000000000" pitchFamily="2" charset="-18"/>
                <a:sym typeface="Montserrat"/>
              </a:rPr>
              <a:t>Q&amp;A</a:t>
            </a:r>
            <a:endParaRPr lang="sk-SK" sz="3200" b="1" dirty="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8324F7F-9547-67AE-E934-810417A35371}"/>
              </a:ext>
            </a:extLst>
          </p:cNvPr>
          <p:cNvSpPr txBox="1"/>
          <p:nvPr/>
        </p:nvSpPr>
        <p:spPr>
          <a:xfrm>
            <a:off x="461050" y="1871663"/>
            <a:ext cx="2394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4000" b="1" i="0" dirty="0" err="1">
                <a:solidFill>
                  <a:schemeClr val="tx1"/>
                </a:solidFill>
                <a:effectLst/>
                <a:latin typeface="Inter"/>
              </a:rPr>
              <a:t>slidocom</a:t>
            </a:r>
            <a:endParaRPr lang="sk-SK" sz="4000" b="1" i="0" dirty="0">
              <a:solidFill>
                <a:schemeClr val="tx1"/>
              </a:solidFill>
              <a:effectLst/>
              <a:latin typeface="Inter"/>
            </a:endParaRPr>
          </a:p>
          <a:p>
            <a:pPr algn="r">
              <a:buNone/>
            </a:pPr>
            <a:r>
              <a:rPr lang="sk-SK" sz="4000" b="1" i="0" dirty="0">
                <a:solidFill>
                  <a:schemeClr val="tx1"/>
                </a:solidFill>
                <a:effectLst/>
                <a:latin typeface="Inter"/>
              </a:rPr>
              <a:t>#1039 482</a:t>
            </a:r>
          </a:p>
        </p:txBody>
      </p:sp>
    </p:spTree>
    <p:extLst>
      <p:ext uri="{BB962C8B-B14F-4D97-AF65-F5344CB8AC3E}">
        <p14:creationId xmlns:p14="http://schemas.microsoft.com/office/powerpoint/2010/main" val="184610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0BC12FCD-7258-1718-AAB4-36FB60E09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252BCD2F-A625-C912-F805-ACEEB666D2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6DA1BC7-6B7B-E76F-2C55-9ADA3C878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696BDBA1-5F4E-6F15-C5B9-8CB3289F3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F58EB9AF-D154-8EF6-748C-DA8CC9FDB282}"/>
              </a:ext>
            </a:extLst>
          </p:cNvPr>
          <p:cNvSpPr txBox="1"/>
          <p:nvPr/>
        </p:nvSpPr>
        <p:spPr>
          <a:xfrm>
            <a:off x="624452" y="922614"/>
            <a:ext cx="8341476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0395E"/>
                </a:solidFill>
                <a:latin typeface="Montserrat" panose="00000500000000000000" pitchFamily="2" charset="-18"/>
              </a:rPr>
              <a:t>9:45 - 11:00 Session 6: Summary of Day 1 and recommendations for the work of expert group (facilitated discussion) </a:t>
            </a:r>
            <a:endParaRPr lang="sk-SK" b="1" dirty="0">
              <a:solidFill>
                <a:srgbClr val="10395E"/>
              </a:solidFill>
              <a:latin typeface="Montserrat" panose="00000500000000000000" pitchFamily="2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800" dirty="0" err="1"/>
              <a:t>Information</a:t>
            </a:r>
            <a:r>
              <a:rPr lang="sk-SK" sz="1800" dirty="0"/>
              <a:t> </a:t>
            </a:r>
            <a:r>
              <a:rPr lang="sk-SK" sz="1800" dirty="0" err="1"/>
              <a:t>about</a:t>
            </a:r>
            <a:r>
              <a:rPr lang="sk-SK" sz="1800" dirty="0"/>
              <a:t> </a:t>
            </a:r>
            <a:r>
              <a:rPr lang="sk-SK" sz="1800" dirty="0" err="1"/>
              <a:t>available</a:t>
            </a:r>
            <a:r>
              <a:rPr lang="sk-SK" sz="1800" dirty="0"/>
              <a:t> </a:t>
            </a:r>
            <a:r>
              <a:rPr lang="sk-SK" sz="1800" dirty="0" err="1"/>
              <a:t>data</a:t>
            </a:r>
            <a:r>
              <a:rPr lang="sk-SK" sz="1800" dirty="0"/>
              <a:t> (EU-GBV), EU </a:t>
            </a:r>
            <a:r>
              <a:rPr lang="sk-SK" sz="1800" dirty="0" err="1"/>
              <a:t>legislation</a:t>
            </a:r>
            <a:r>
              <a:rPr lang="sk-SK" sz="1800" dirty="0"/>
              <a:t>, </a:t>
            </a:r>
            <a:r>
              <a:rPr lang="sk-SK" sz="1800" dirty="0" err="1"/>
              <a:t>advocacy</a:t>
            </a:r>
            <a:endParaRPr lang="sk-SK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800" dirty="0" err="1"/>
              <a:t>Proposals</a:t>
            </a:r>
            <a:r>
              <a:rPr lang="sk-SK" sz="1800" dirty="0"/>
              <a:t>/</a:t>
            </a:r>
            <a:r>
              <a:rPr lang="sk-SK" sz="1800" dirty="0" err="1"/>
              <a:t>recommendations</a:t>
            </a:r>
            <a:r>
              <a:rPr lang="sk-SK" sz="1800" dirty="0"/>
              <a:t> </a:t>
            </a:r>
            <a:r>
              <a:rPr lang="sk-SK" sz="1800" dirty="0" err="1"/>
              <a:t>related</a:t>
            </a:r>
            <a:r>
              <a:rPr lang="sk-SK" sz="1800" dirty="0"/>
              <a:t> to </a:t>
            </a:r>
            <a:r>
              <a:rPr lang="sk-SK" sz="1800" dirty="0" err="1"/>
              <a:t>data</a:t>
            </a:r>
            <a:r>
              <a:rPr lang="sk-SK" sz="1800" dirty="0"/>
              <a:t> </a:t>
            </a:r>
            <a:r>
              <a:rPr lang="sk-SK" sz="1800" dirty="0" err="1"/>
              <a:t>gaps</a:t>
            </a:r>
            <a:r>
              <a:rPr lang="sk-SK" sz="1800" dirty="0"/>
              <a:t>, </a:t>
            </a:r>
            <a:r>
              <a:rPr lang="sk-SK" sz="1800" dirty="0" err="1"/>
              <a:t>comparability</a:t>
            </a:r>
            <a:endParaRPr lang="sk-SK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800" dirty="0" err="1"/>
              <a:t>Examples</a:t>
            </a:r>
            <a:r>
              <a:rPr lang="sk-SK" sz="1800" dirty="0"/>
              <a:t> of </a:t>
            </a:r>
            <a:r>
              <a:rPr lang="sk-SK" sz="1800" dirty="0" err="1"/>
              <a:t>research</a:t>
            </a:r>
            <a:r>
              <a:rPr lang="sk-SK" sz="1800" dirty="0"/>
              <a:t> </a:t>
            </a:r>
            <a:r>
              <a:rPr lang="sk-SK" sz="1800" dirty="0" err="1"/>
              <a:t>designs</a:t>
            </a:r>
            <a:r>
              <a:rPr lang="sk-SK" sz="1800" dirty="0"/>
              <a:t>, </a:t>
            </a:r>
            <a:r>
              <a:rPr lang="sk-SK" sz="1800" dirty="0" err="1"/>
              <a:t>methodology</a:t>
            </a:r>
            <a:r>
              <a:rPr lang="sk-SK" sz="1800" dirty="0"/>
              <a:t> of </a:t>
            </a:r>
            <a:r>
              <a:rPr lang="sk-SK" sz="1800" dirty="0" err="1"/>
              <a:t>developing</a:t>
            </a:r>
            <a:r>
              <a:rPr lang="sk-SK" sz="1800" dirty="0"/>
              <a:t> </a:t>
            </a:r>
            <a:r>
              <a:rPr lang="sk-SK" sz="1800" dirty="0" err="1"/>
              <a:t>surveys</a:t>
            </a:r>
            <a:r>
              <a:rPr lang="sk-SK" sz="1800" dirty="0"/>
              <a:t>, </a:t>
            </a:r>
            <a:r>
              <a:rPr lang="sk-SK" sz="1800" dirty="0" err="1"/>
              <a:t>challenges</a:t>
            </a:r>
            <a:r>
              <a:rPr lang="sk-SK" sz="1800" dirty="0"/>
              <a:t> of </a:t>
            </a:r>
            <a:r>
              <a:rPr lang="sk-SK" sz="1800" dirty="0" err="1"/>
              <a:t>international</a:t>
            </a:r>
            <a:r>
              <a:rPr lang="sk-SK" sz="1800" dirty="0"/>
              <a:t> </a:t>
            </a:r>
            <a:r>
              <a:rPr lang="sk-SK" sz="1800" dirty="0" err="1"/>
              <a:t>research</a:t>
            </a:r>
            <a:endParaRPr lang="sk-SK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800" dirty="0" err="1"/>
              <a:t>Supra-national</a:t>
            </a:r>
            <a:r>
              <a:rPr lang="sk-SK" sz="1800" dirty="0"/>
              <a:t> </a:t>
            </a:r>
            <a:r>
              <a:rPr lang="sk-SK" sz="1800" dirty="0" err="1"/>
              <a:t>legal</a:t>
            </a:r>
            <a:r>
              <a:rPr lang="sk-SK" sz="1800" dirty="0"/>
              <a:t> </a:t>
            </a:r>
            <a:r>
              <a:rPr lang="sk-SK" sz="1800" dirty="0" err="1"/>
              <a:t>norms</a:t>
            </a:r>
            <a:r>
              <a:rPr lang="sk-SK" sz="1800" dirty="0"/>
              <a:t> and </a:t>
            </a:r>
            <a:r>
              <a:rPr lang="sk-SK" sz="1800" dirty="0" err="1"/>
              <a:t>definitions</a:t>
            </a:r>
            <a:r>
              <a:rPr lang="sk-SK" sz="1800" dirty="0"/>
              <a:t> of SH (as GBV)</a:t>
            </a:r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b="1" dirty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361675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7D00421128C245A24588FBFA1F95BA" ma:contentTypeVersion="14" ma:contentTypeDescription="Umožňuje vytvoriť nový dokument." ma:contentTypeScope="" ma:versionID="d96737d5aaa77181b0cb73793d08289f">
  <xsd:schema xmlns:xsd="http://www.w3.org/2001/XMLSchema" xmlns:xs="http://www.w3.org/2001/XMLSchema" xmlns:p="http://schemas.microsoft.com/office/2006/metadata/properties" xmlns:ns2="366b3d18-5472-4ed3-aa03-c3b89a71c028" xmlns:ns3="5c7f7db1-eeff-46de-a93a-1f916f609a4d" targetNamespace="http://schemas.microsoft.com/office/2006/metadata/properties" ma:root="true" ma:fieldsID="70f05236cc3a6cae178f34830f506ae3" ns2:_="" ns3:_="">
    <xsd:import namespace="366b3d18-5472-4ed3-aa03-c3b89a71c028"/>
    <xsd:import namespace="5c7f7db1-eeff-46de-a93a-1f916f609a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b3d18-5472-4ed3-aa03-c3b89a71c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6ffaf583-a936-422c-879e-c9672c6176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f7db1-eeff-46de-a93a-1f916f609a4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07920e2-a2d2-44cb-8b5e-d5b2fc3f7088}" ma:internalName="TaxCatchAll" ma:showField="CatchAllData" ma:web="5c7f7db1-eeff-46de-a93a-1f916f609a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F6B61-0543-4846-991F-C89059CE4E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F56DE8-737D-4A90-A1BE-121CB3C79F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6b3d18-5472-4ed3-aa03-c3b89a71c028"/>
    <ds:schemaRef ds:uri="5c7f7db1-eeff-46de-a93a-1f916f609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728</Words>
  <Application>Microsoft Office PowerPoint</Application>
  <PresentationFormat>Prezentácia na obrazovke (16:9)</PresentationFormat>
  <Paragraphs>135</Paragraphs>
  <Slides>15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Calibri</vt:lpstr>
      <vt:lpstr>Arial</vt:lpstr>
      <vt:lpstr>Inter</vt:lpstr>
      <vt:lpstr>Montserrat</vt:lpstr>
      <vt:lpstr>Office Theme</vt:lpstr>
      <vt:lpstr>Prezentácia programu PowerPoint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</dc:title>
  <dc:creator>kovi</dc:creator>
  <cp:lastModifiedBy>Michaela Ujházyová</cp:lastModifiedBy>
  <cp:revision>64</cp:revision>
  <cp:lastPrinted>2025-09-15T12:03:18Z</cp:lastPrinted>
  <dcterms:created xsi:type="dcterms:W3CDTF">2021-03-18T19:35:19Z</dcterms:created>
  <dcterms:modified xsi:type="dcterms:W3CDTF">2025-09-23T09:55:37Z</dcterms:modified>
</cp:coreProperties>
</file>