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7432B3-9BC8-4EB0-877C-B4D9923F3CD8}" v="15" dt="2025-09-15T15:03:01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736E7C-7C5E-2239-53F3-C01BECF9F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D51BAB-2A5A-068A-BEDC-D0271B7C8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A017163-B522-1F25-0743-D785664B2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8AAC3CA-3E54-C344-2AD0-7F31FD830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4ACBB3F-0A32-1F41-E4D9-5313A236A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8882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7DEB02-6DD6-51CB-A5ED-2AC8DB246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5BB12680-278D-FF62-E680-CAE360B9C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762DDE8-FB69-E7A7-A1FE-BB3F829B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4AB8558-BBFA-8C2E-26C4-9D8750BBF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C9F57DF-5DB3-0C82-2BF5-5D231D876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692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363CFDF8-1E87-C570-5571-B80218F9D0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74D77B11-B220-FD93-F880-FC4A9A871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CF90D91-FE6E-8612-F554-EE88FD348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2B6EFB8-45A6-1C0F-0534-CD24F04D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26660A-E9B2-FEAF-DE8C-621306D97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61847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CB844B-D69E-D0EB-4844-DCE7477DF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FC73D24-581C-73F2-AF38-4F4711004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E657A28-5575-901E-B345-99D30157B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210532C-1355-B800-2407-C4C050665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C544B14-EF4F-E836-0DA2-A5567D161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928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BD7E69-43C8-A72F-D19C-640A24AE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08AA84-9D39-D581-80E2-D696208A8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7EEC16F-4405-44CD-8BA7-EFBA813F7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105904C-B029-6294-A3BE-FE3CE95E0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A472E3D-010D-7FED-E220-CA78F1C56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154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376B43-0B7F-33E8-147F-E1106B5E9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8EF2C3-EF2C-4D2C-5100-029666683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A8B5FF1-257B-D815-0A5C-46B6C9FEF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CB9AB2A-DBA3-3844-2B89-6138356B5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9331F0C-E5D0-C226-3E85-F70FCFE25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6A649390-4C9A-8439-D04B-F5BE10836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979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7015EA-E135-CED7-0390-D5D992179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EC1645-E8F6-9B6C-28FD-3B9778DD2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67E0E05-E35C-D402-93B3-8DDA141E5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0A4A3FF-240E-848A-3F8F-44C28B6C27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19D88D8-3BBE-D4E6-5CFF-584CB9A2AE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05CDA159-0BEB-665F-572B-804909DF9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506E979B-3A63-30EE-92BC-161062872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DAAFAC4C-49A9-630B-0BF9-4C36BC27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1764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0F1369-EE27-C4E0-08C5-79E597C7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4FC418F-D6B4-D768-5A8A-62FB749CD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27875F54-851F-6603-4B88-D4CF1BE56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78B02D9-FE8C-54F0-0809-462A5208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5058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3A02C65D-D103-A760-3611-E191BC026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3EB16E68-5312-45B2-5A5D-D4DD9B12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7EDE04B-4955-6B8D-BE48-24125F8B8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349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256595-2355-A26D-929F-3BE3726F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6754ADC-6CE0-D261-2F63-6604E72CE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E0667B-1E0D-CD36-5541-AE0AD65B8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F0BFA1A-F3A8-5B98-A0CF-DCA5EF695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D0FA61F-7C0D-9517-C312-8A24A3CD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73324E5-1BE7-18AC-E565-076FA43B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7353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179AA6-2D97-730D-1323-BD33C598C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972A64B-C049-17F0-47D8-5651B6E593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2F0D5A3-7513-A677-A009-633070A53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6399C71-7BD7-1568-C17B-70D913370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6393AABB-DE3B-36FF-938D-B2BFA5268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BB6106D-A2A5-3925-BD1E-4D4F4C26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393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2D789848-2CC2-8737-E84D-73DA31F12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327BEB6-6F83-7EF9-7303-9177C7950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0C054F0-E79B-72AD-2A16-47F1E499A5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9B9AD8-3EBF-45D9-A994-3FB541D3A4F4}" type="datetimeFigureOut">
              <a:rPr lang="sk-SK" smtClean="0"/>
              <a:t>15. 9. 2025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1B57AB8-5897-11E8-9DD0-B4CA8F4E21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0D89DD3-0656-76C3-A894-E31B09684C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DFEE8F-11AA-44E6-A365-6026072E64C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167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5EB9D271-0013-68AE-6940-6FF9545F8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Podnadpis 9">
            <a:extLst>
              <a:ext uri="{FF2B5EF4-FFF2-40B4-BE49-F238E27FC236}">
                <a16:creationId xmlns:a16="http://schemas.microsoft.com/office/drawing/2014/main" id="{A08071A8-5B74-D871-DBB5-DA3682F818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2FA56FE8-AFFC-BE14-7890-6326EABFA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3" name="BlokTextu 2">
            <a:extLst>
              <a:ext uri="{FF2B5EF4-FFF2-40B4-BE49-F238E27FC236}">
                <a16:creationId xmlns:a16="http://schemas.microsoft.com/office/drawing/2014/main" id="{4B76FF1C-0C2C-78DC-38E0-8297FF925EB5}"/>
              </a:ext>
            </a:extLst>
          </p:cNvPr>
          <p:cNvSpPr txBox="1"/>
          <p:nvPr/>
        </p:nvSpPr>
        <p:spPr>
          <a:xfrm>
            <a:off x="2898648" y="2313432"/>
            <a:ext cx="627507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k-SK" sz="2000" b="1" dirty="0" err="1"/>
              <a:t>Sexual</a:t>
            </a:r>
            <a:r>
              <a:rPr lang="sk-SK" sz="2000" b="1" dirty="0"/>
              <a:t> </a:t>
            </a:r>
            <a:r>
              <a:rPr lang="sk-SK" sz="2000" b="1" dirty="0" err="1"/>
              <a:t>harassment</a:t>
            </a:r>
            <a:r>
              <a:rPr lang="sk-SK" sz="2000" b="1" dirty="0"/>
              <a:t> -</a:t>
            </a:r>
            <a:r>
              <a:rPr lang="sk-SK" sz="2000" b="1" dirty="0" err="1"/>
              <a:t>the</a:t>
            </a:r>
            <a:r>
              <a:rPr lang="sk-SK" sz="2000" b="1" dirty="0"/>
              <a:t> </a:t>
            </a:r>
            <a:r>
              <a:rPr lang="sk-SK" sz="2000" b="1" dirty="0" err="1"/>
              <a:t>need</a:t>
            </a:r>
            <a:r>
              <a:rPr lang="sk-SK" sz="2000" b="1" dirty="0"/>
              <a:t> </a:t>
            </a:r>
            <a:r>
              <a:rPr lang="sk-SK" sz="2000" b="1" dirty="0" err="1"/>
              <a:t>for</a:t>
            </a:r>
            <a:r>
              <a:rPr lang="sk-SK" sz="2000" b="1" dirty="0"/>
              <a:t> a </a:t>
            </a:r>
            <a:r>
              <a:rPr lang="sk-SK" sz="2000" b="1" dirty="0" err="1"/>
              <a:t>holistic</a:t>
            </a:r>
            <a:r>
              <a:rPr lang="sk-SK" sz="2000" b="1" dirty="0"/>
              <a:t> </a:t>
            </a:r>
            <a:r>
              <a:rPr lang="sk-SK" sz="2000" b="1" dirty="0" err="1"/>
              <a:t>approach</a:t>
            </a:r>
            <a:endParaRPr lang="sk-SK" sz="2000" b="1" dirty="0"/>
          </a:p>
          <a:p>
            <a:pPr algn="ctr"/>
            <a:r>
              <a:rPr lang="sk-SK" sz="2000" dirty="0"/>
              <a:t>Silvia Porubänová</a:t>
            </a:r>
          </a:p>
          <a:p>
            <a:pPr algn="ctr"/>
            <a:endParaRPr lang="sk-SK" sz="2000" dirty="0"/>
          </a:p>
          <a:p>
            <a:pPr algn="ctr"/>
            <a:r>
              <a:rPr lang="sk-SK" sz="2000" b="1" dirty="0"/>
              <a:t>From </a:t>
            </a:r>
            <a:r>
              <a:rPr lang="sk-SK" sz="2000" b="1" dirty="0" err="1"/>
              <a:t>Insight</a:t>
            </a:r>
            <a:r>
              <a:rPr lang="sk-SK" sz="2000" b="1" dirty="0"/>
              <a:t> to </a:t>
            </a:r>
            <a:r>
              <a:rPr lang="sk-SK" sz="2000" b="1" dirty="0" err="1"/>
              <a:t>Impact</a:t>
            </a:r>
            <a:endParaRPr lang="sk-SK" sz="2000" b="1" dirty="0"/>
          </a:p>
          <a:p>
            <a:pPr algn="ctr"/>
            <a:endParaRPr lang="sk-SK" sz="2000" dirty="0"/>
          </a:p>
          <a:p>
            <a:pPr algn="ctr"/>
            <a:r>
              <a:rPr lang="sk-SK" sz="2000" dirty="0"/>
              <a:t>Bratislava, 16.-17.September 2025, Hotel Tatra</a:t>
            </a:r>
          </a:p>
        </p:txBody>
      </p:sp>
    </p:spTree>
    <p:extLst>
      <p:ext uri="{BB962C8B-B14F-4D97-AF65-F5344CB8AC3E}">
        <p14:creationId xmlns:p14="http://schemas.microsoft.com/office/powerpoint/2010/main" val="1425517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B92709-16F7-3D67-2299-0C6F6AF2B3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2B3C8EB-8CAB-E142-0CB7-2974BC94DA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C118E4CB-F147-8C4C-3839-AFAA657D3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D2CE06B8-18C5-56F7-C133-4AD2A2FF87FF}"/>
              </a:ext>
            </a:extLst>
          </p:cNvPr>
          <p:cNvSpPr txBox="1"/>
          <p:nvPr/>
        </p:nvSpPr>
        <p:spPr>
          <a:xfrm>
            <a:off x="3015234" y="3066026"/>
            <a:ext cx="61584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800" b="1" dirty="0" err="1"/>
              <a:t>Thank</a:t>
            </a:r>
            <a:r>
              <a:rPr lang="sk-SK" sz="2800" b="1" dirty="0"/>
              <a:t> </a:t>
            </a:r>
            <a:r>
              <a:rPr lang="sk-SK" sz="2800" b="1" dirty="0" err="1"/>
              <a:t>you</a:t>
            </a:r>
            <a:r>
              <a:rPr lang="sk-SK" sz="2800" b="1" dirty="0"/>
              <a:t> </a:t>
            </a:r>
            <a:r>
              <a:rPr lang="sk-SK" sz="2800" b="1" dirty="0" err="1"/>
              <a:t>for</a:t>
            </a:r>
            <a:r>
              <a:rPr lang="sk-SK" sz="2800" b="1" dirty="0"/>
              <a:t> </a:t>
            </a:r>
            <a:r>
              <a:rPr lang="sk-SK" sz="2800" b="1" dirty="0" err="1"/>
              <a:t>your</a:t>
            </a:r>
            <a:r>
              <a:rPr lang="sk-SK" sz="2800" b="1" dirty="0"/>
              <a:t> </a:t>
            </a:r>
            <a:r>
              <a:rPr lang="sk-SK" sz="2800" b="1" dirty="0" err="1"/>
              <a:t>attention</a:t>
            </a:r>
            <a:endParaRPr lang="sk-SK" sz="2800" b="1" dirty="0"/>
          </a:p>
        </p:txBody>
      </p:sp>
    </p:spTree>
    <p:extLst>
      <p:ext uri="{BB962C8B-B14F-4D97-AF65-F5344CB8AC3E}">
        <p14:creationId xmlns:p14="http://schemas.microsoft.com/office/powerpoint/2010/main" val="311527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6D9CB1-FFB5-70FE-FC1B-AF70A094A4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DD6E65F-6370-A3E5-65D5-D844ED26B7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24A6C1BB-471D-3AA7-F2C4-09C1A098B0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BlokTextu 7">
            <a:extLst>
              <a:ext uri="{FF2B5EF4-FFF2-40B4-BE49-F238E27FC236}">
                <a16:creationId xmlns:a16="http://schemas.microsoft.com/office/drawing/2014/main" id="{96A4044F-5D48-44B0-67F7-B37EEE43025B}"/>
              </a:ext>
            </a:extLst>
          </p:cNvPr>
          <p:cNvSpPr txBox="1"/>
          <p:nvPr/>
        </p:nvSpPr>
        <p:spPr>
          <a:xfrm>
            <a:off x="2706624" y="1380744"/>
            <a:ext cx="643509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sz="2800" b="1" dirty="0" err="1"/>
              <a:t>Our</a:t>
            </a:r>
            <a:r>
              <a:rPr lang="sk-SK" sz="2800" b="1" dirty="0"/>
              <a:t> </a:t>
            </a:r>
            <a:r>
              <a:rPr lang="sk-SK" sz="2800" b="1" dirty="0" err="1"/>
              <a:t>aim</a:t>
            </a:r>
            <a:r>
              <a:rPr lang="sk-SK" sz="2800" b="1" dirty="0"/>
              <a:t> </a:t>
            </a:r>
            <a:r>
              <a:rPr lang="sk-SK" sz="2800" b="1" dirty="0" err="1"/>
              <a:t>is</a:t>
            </a:r>
            <a:r>
              <a:rPr lang="sk-SK" sz="2800" b="1" dirty="0"/>
              <a:t> to </a:t>
            </a:r>
            <a:r>
              <a:rPr lang="sk-SK" sz="2800" b="1" dirty="0" err="1"/>
              <a:t>contribute</a:t>
            </a:r>
            <a:r>
              <a:rPr lang="sk-SK" sz="2800" b="1" dirty="0"/>
              <a:t> to </a:t>
            </a:r>
            <a:r>
              <a:rPr lang="sk-SK" sz="2800" b="1" dirty="0" err="1"/>
              <a:t>enhanced</a:t>
            </a:r>
            <a:r>
              <a:rPr lang="sk-SK" sz="2800" b="1" dirty="0"/>
              <a:t> </a:t>
            </a:r>
            <a:r>
              <a:rPr lang="sk-SK" sz="2800" b="1" dirty="0" err="1"/>
              <a:t>understanding</a:t>
            </a:r>
            <a:r>
              <a:rPr lang="sk-SK" sz="2800" b="1" dirty="0"/>
              <a:t> of </a:t>
            </a:r>
            <a:r>
              <a:rPr lang="sk-SK" sz="2800" b="1" dirty="0" err="1"/>
              <a:t>current</a:t>
            </a:r>
            <a:r>
              <a:rPr lang="sk-SK" sz="2800" b="1" dirty="0"/>
              <a:t> </a:t>
            </a:r>
            <a:r>
              <a:rPr lang="sk-SK" sz="2800" b="1" dirty="0" err="1"/>
              <a:t>research</a:t>
            </a:r>
            <a:r>
              <a:rPr lang="sk-SK" sz="2800" b="1" dirty="0"/>
              <a:t> </a:t>
            </a:r>
            <a:r>
              <a:rPr lang="sk-SK" sz="2800" b="1" dirty="0" err="1"/>
              <a:t>trends</a:t>
            </a:r>
            <a:r>
              <a:rPr lang="sk-SK" sz="2800" b="1" dirty="0"/>
              <a:t> and </a:t>
            </a:r>
            <a:r>
              <a:rPr lang="sk-SK" sz="2800" b="1" dirty="0" err="1"/>
              <a:t>challenges</a:t>
            </a:r>
            <a:r>
              <a:rPr lang="sk-SK" sz="2800" dirty="0"/>
              <a:t> ...</a:t>
            </a:r>
          </a:p>
          <a:p>
            <a:pPr algn="just"/>
            <a:endParaRPr lang="sk-SK" sz="2800" dirty="0"/>
          </a:p>
          <a:p>
            <a:r>
              <a:rPr lang="sk-SK" sz="2800" b="1" dirty="0" err="1"/>
              <a:t>Sexual</a:t>
            </a:r>
            <a:r>
              <a:rPr lang="sk-SK" sz="2800" b="1" dirty="0"/>
              <a:t> </a:t>
            </a:r>
            <a:r>
              <a:rPr lang="sk-SK" sz="2800" b="1" dirty="0" err="1"/>
              <a:t>harassment</a:t>
            </a:r>
            <a:r>
              <a:rPr lang="sk-SK" sz="2800" b="1" dirty="0"/>
              <a:t> </a:t>
            </a:r>
            <a:r>
              <a:rPr lang="sk-SK" sz="2800" b="1" dirty="0" err="1"/>
              <a:t>belongs</a:t>
            </a:r>
            <a:r>
              <a:rPr lang="sk-SK" sz="2800" b="1" dirty="0"/>
              <a:t> </a:t>
            </a:r>
            <a:r>
              <a:rPr lang="sk-SK" sz="2800" b="1" dirty="0" err="1"/>
              <a:t>among</a:t>
            </a:r>
            <a:r>
              <a:rPr lang="sk-SK" sz="2800" b="1" dirty="0"/>
              <a:t>  </a:t>
            </a:r>
            <a:r>
              <a:rPr lang="sk-SK" sz="2800" b="1" dirty="0" err="1"/>
              <a:t>pressing</a:t>
            </a:r>
            <a:r>
              <a:rPr lang="sk-SK" sz="2800" b="1" dirty="0"/>
              <a:t> </a:t>
            </a:r>
            <a:r>
              <a:rPr lang="sk-SK" sz="2800" b="1" dirty="0" err="1"/>
              <a:t>issues</a:t>
            </a:r>
            <a:r>
              <a:rPr lang="sk-SK" sz="2800" b="1" dirty="0"/>
              <a:t> –</a:t>
            </a:r>
            <a:r>
              <a:rPr lang="sk-SK" sz="2800" b="1" dirty="0" err="1"/>
              <a:t>not</a:t>
            </a:r>
            <a:r>
              <a:rPr lang="sk-SK" sz="2800" b="1" dirty="0"/>
              <a:t> </a:t>
            </a:r>
            <a:r>
              <a:rPr lang="sk-SK" sz="2800" b="1" dirty="0" err="1"/>
              <a:t>only</a:t>
            </a:r>
            <a:r>
              <a:rPr lang="sk-SK" sz="2800" b="1" dirty="0"/>
              <a:t> </a:t>
            </a:r>
            <a:r>
              <a:rPr lang="sk-SK" sz="2800" b="1" dirty="0" err="1"/>
              <a:t>is</a:t>
            </a:r>
            <a:r>
              <a:rPr lang="sk-SK" sz="2800" b="1" dirty="0"/>
              <a:t> </a:t>
            </a:r>
            <a:r>
              <a:rPr lang="sk-SK" sz="2800" b="1" dirty="0" err="1"/>
              <a:t>it</a:t>
            </a:r>
            <a:r>
              <a:rPr lang="sk-SK" sz="2800" b="1" dirty="0"/>
              <a:t> a </a:t>
            </a:r>
            <a:r>
              <a:rPr lang="sk-SK" sz="2800" b="1" dirty="0" err="1"/>
              <a:t>form</a:t>
            </a:r>
            <a:r>
              <a:rPr lang="sk-SK" sz="2800" b="1" dirty="0"/>
              <a:t> of </a:t>
            </a:r>
            <a:r>
              <a:rPr lang="sk-SK" sz="2800" b="1" dirty="0" err="1"/>
              <a:t>discrimination</a:t>
            </a:r>
            <a:r>
              <a:rPr lang="sk-SK" sz="2800" b="1" dirty="0"/>
              <a:t> and a </a:t>
            </a:r>
            <a:r>
              <a:rPr lang="sk-SK" sz="2800" b="1" dirty="0" err="1"/>
              <a:t>form</a:t>
            </a:r>
            <a:r>
              <a:rPr lang="sk-SK" sz="2800" b="1" dirty="0"/>
              <a:t> of </a:t>
            </a:r>
            <a:r>
              <a:rPr lang="sk-SK" sz="2800" b="1" dirty="0" err="1"/>
              <a:t>gender-based</a:t>
            </a:r>
            <a:r>
              <a:rPr lang="sk-SK" sz="2800" b="1" dirty="0"/>
              <a:t> </a:t>
            </a:r>
            <a:r>
              <a:rPr lang="sk-SK" sz="2800" b="1" dirty="0" err="1"/>
              <a:t>violence</a:t>
            </a:r>
            <a:r>
              <a:rPr lang="sk-SK" sz="2800" b="1" dirty="0"/>
              <a:t>, </a:t>
            </a:r>
            <a:r>
              <a:rPr lang="sk-SK" sz="2800" b="1" dirty="0" err="1"/>
              <a:t>prohibited</a:t>
            </a:r>
            <a:r>
              <a:rPr lang="sk-SK" sz="2800" b="1" dirty="0"/>
              <a:t> </a:t>
            </a:r>
            <a:r>
              <a:rPr lang="sk-SK" sz="2800" b="1" dirty="0" err="1"/>
              <a:t>under</a:t>
            </a:r>
            <a:r>
              <a:rPr lang="sk-SK" sz="2800" b="1" dirty="0"/>
              <a:t> </a:t>
            </a:r>
            <a:r>
              <a:rPr lang="sk-SK" sz="2800" b="1" dirty="0" err="1"/>
              <a:t>the</a:t>
            </a:r>
            <a:r>
              <a:rPr lang="sk-SK" sz="2800" b="1" dirty="0"/>
              <a:t> EU </a:t>
            </a:r>
            <a:r>
              <a:rPr lang="sk-SK" sz="2800" b="1" dirty="0" err="1"/>
              <a:t>Directives</a:t>
            </a:r>
            <a:r>
              <a:rPr lang="sk-SK" sz="2800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58231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1CB18E-92E3-E786-1715-AAEF2D2EF4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A2F9E4-70CB-DB25-76D0-F4290CA2AE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EAFA928D-86E8-1E01-F09B-30183E54F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3A2FBDC2-D47F-BD17-1A5D-559E08420045}"/>
              </a:ext>
            </a:extLst>
          </p:cNvPr>
          <p:cNvSpPr txBox="1"/>
          <p:nvPr/>
        </p:nvSpPr>
        <p:spPr>
          <a:xfrm>
            <a:off x="2624328" y="1459230"/>
            <a:ext cx="656767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Legal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and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social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perspective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research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enables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implement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holistic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approaches</a:t>
            </a:r>
            <a:r>
              <a:rPr lang="sk-SK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...</a:t>
            </a:r>
          </a:p>
          <a:p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sk-SK" sz="2800" b="1" dirty="0"/>
              <a:t>To </a:t>
            </a:r>
            <a:r>
              <a:rPr lang="sk-SK" sz="2800" b="1" dirty="0" err="1"/>
              <a:t>support</a:t>
            </a:r>
            <a:r>
              <a:rPr lang="sk-SK" sz="2800" b="1" dirty="0"/>
              <a:t> </a:t>
            </a:r>
            <a:r>
              <a:rPr lang="sk-SK" sz="2800" b="1" dirty="0" err="1"/>
              <a:t>advocacy</a:t>
            </a:r>
            <a:r>
              <a:rPr lang="sk-SK" sz="2800" b="1" dirty="0"/>
              <a:t> </a:t>
            </a:r>
            <a:r>
              <a:rPr lang="sk-SK" sz="2800" b="1" dirty="0" err="1"/>
              <a:t>for</a:t>
            </a:r>
            <a:r>
              <a:rPr lang="sk-SK" sz="2800" b="1" dirty="0"/>
              <a:t> </a:t>
            </a:r>
            <a:r>
              <a:rPr lang="sk-SK" sz="2800" b="1" dirty="0" err="1"/>
              <a:t>strengthening</a:t>
            </a:r>
            <a:r>
              <a:rPr lang="sk-SK" sz="2800" b="1" dirty="0"/>
              <a:t> </a:t>
            </a:r>
            <a:r>
              <a:rPr lang="sk-SK" sz="2800" b="1" dirty="0" err="1"/>
              <a:t>legal</a:t>
            </a:r>
            <a:r>
              <a:rPr lang="sk-SK" sz="2800" b="1" dirty="0"/>
              <a:t> </a:t>
            </a:r>
            <a:r>
              <a:rPr lang="sk-SK" sz="2800" b="1" dirty="0" err="1"/>
              <a:t>protection</a:t>
            </a:r>
            <a:r>
              <a:rPr lang="sk-SK" sz="2800" b="1" dirty="0"/>
              <a:t> and </a:t>
            </a:r>
            <a:r>
              <a:rPr lang="sk-SK" sz="2800" b="1" dirty="0" err="1"/>
              <a:t>awareness</a:t>
            </a:r>
            <a:r>
              <a:rPr lang="sk-SK" sz="2800" b="1" dirty="0"/>
              <a:t> </a:t>
            </a:r>
            <a:r>
              <a:rPr lang="sk-SK" sz="2800" b="1" dirty="0" err="1"/>
              <a:t>raising</a:t>
            </a:r>
            <a:r>
              <a:rPr lang="sk-SK" sz="2800" b="1" dirty="0"/>
              <a:t>... to </a:t>
            </a:r>
            <a:r>
              <a:rPr lang="sk-SK" sz="2800" b="1" dirty="0" err="1"/>
              <a:t>increased</a:t>
            </a:r>
            <a:r>
              <a:rPr lang="sk-SK" sz="2800" b="1" dirty="0"/>
              <a:t> </a:t>
            </a:r>
            <a:r>
              <a:rPr lang="sk-SK" sz="2800" b="1" dirty="0" err="1"/>
              <a:t>legal</a:t>
            </a:r>
            <a:r>
              <a:rPr lang="sk-SK" sz="2800" b="1" dirty="0"/>
              <a:t> and </a:t>
            </a:r>
            <a:r>
              <a:rPr lang="sk-SK" sz="2800" b="1" dirty="0" err="1"/>
              <a:t>social</a:t>
            </a:r>
            <a:r>
              <a:rPr lang="sk-SK" sz="2800" b="1" dirty="0"/>
              <a:t> </a:t>
            </a:r>
            <a:r>
              <a:rPr lang="sk-SK" sz="2800" b="1" dirty="0" err="1"/>
              <a:t>understanding</a:t>
            </a:r>
            <a:r>
              <a:rPr lang="sk-SK" sz="2800" b="1" dirty="0"/>
              <a:t>...</a:t>
            </a:r>
            <a:endParaRPr lang="sk-SK" sz="2800" dirty="0"/>
          </a:p>
          <a:p>
            <a:r>
              <a:rPr lang="sk-SK" b="1" dirty="0"/>
              <a:t> 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64658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63402B-B00B-BBA3-9ABD-30FB960584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83FCB3F-8709-78C1-E555-F70638F489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EC1537B1-1430-21A6-17EC-03AD186D8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DDEF05E2-052A-9428-9E69-050D5124D742}"/>
              </a:ext>
            </a:extLst>
          </p:cNvPr>
          <p:cNvSpPr txBox="1"/>
          <p:nvPr/>
        </p:nvSpPr>
        <p:spPr>
          <a:xfrm>
            <a:off x="2651760" y="1380745"/>
            <a:ext cx="6521958" cy="2964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1270" indent="-6350" algn="just">
              <a:lnSpc>
                <a:spcPct val="115000"/>
              </a:lnSpc>
              <a:spcAft>
                <a:spcPts val="25"/>
              </a:spcAft>
              <a:buNone/>
            </a:pPr>
            <a:r>
              <a:rPr lang="sk-SK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sk-SK" sz="14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" marR="1270" indent="-635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Sexual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harassment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at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work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more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common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than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think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6350" marR="1270" indent="-6350" algn="just">
              <a:lnSpc>
                <a:spcPct val="115000"/>
              </a:lnSpc>
              <a:spcAft>
                <a:spcPts val="800"/>
              </a:spcAft>
              <a:buNone/>
            </a:pPr>
            <a:endParaRPr lang="sk-SK" sz="28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buNone/>
            </a:pP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It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threatens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our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health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wealth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and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well-being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r>
              <a:rPr lang="sk-SK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115453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FACADE-DF24-2779-DE88-61CE4D1EA4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7E5FD4-8306-56A3-E6CA-3B1229A540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B4CB4266-70CE-8952-6D9C-6B0EE6537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30929C5A-5E46-1C55-3152-3D0A7B56DF4A}"/>
              </a:ext>
            </a:extLst>
          </p:cNvPr>
          <p:cNvSpPr txBox="1"/>
          <p:nvPr/>
        </p:nvSpPr>
        <p:spPr>
          <a:xfrm>
            <a:off x="2843784" y="1380745"/>
            <a:ext cx="6329934" cy="3518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1270" indent="-635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This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both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workplace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safety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issue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and,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because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it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predominantly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affects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women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a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gender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equality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issue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Sexual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harassment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deep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ongoing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threat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women’s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health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equal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rights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and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dignity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,”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says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Carlien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Scheele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Director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EIGE. </a:t>
            </a:r>
            <a:endParaRPr lang="sk-SK" sz="28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570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D42D4B-5442-A054-D121-6C34315A17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D782C8B-1CE7-4513-F039-DAD674ECBB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BA3185B1-5C56-F236-A619-57A6B41CD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CC7FE274-288D-2BC1-7F21-5CE30C7AC42C}"/>
              </a:ext>
            </a:extLst>
          </p:cNvPr>
          <p:cNvSpPr txBox="1"/>
          <p:nvPr/>
        </p:nvSpPr>
        <p:spPr>
          <a:xfrm>
            <a:off x="2697480" y="1508760"/>
            <a:ext cx="6476238" cy="3518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1270" indent="-635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Sexual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harassment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rarely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exists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isolation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For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many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women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it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overlaps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with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other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forms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violence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—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from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domestic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abuse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cyberviolence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—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reinforcing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cycles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fear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shame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silence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and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harm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,”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adds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Carlien</a:t>
            </a:r>
            <a:r>
              <a:rPr lang="sk-SK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sk-SK" sz="28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823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07DA5-7886-5740-0FF6-7AA6D5E4E6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C6AFF9F-ABB0-2C40-842C-3E1655E67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D45B97E6-EE11-987F-1E9B-A2D993ED6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DC27EAB9-A6EF-9D52-0DE6-FE354E870312}"/>
              </a:ext>
            </a:extLst>
          </p:cNvPr>
          <p:cNvSpPr txBox="1"/>
          <p:nvPr/>
        </p:nvSpPr>
        <p:spPr>
          <a:xfrm>
            <a:off x="2542032" y="1389889"/>
            <a:ext cx="6311646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Work-related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psychosocial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risks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including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sexual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harassment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put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huge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financial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burden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on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European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Union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as a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whole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...</a:t>
            </a:r>
          </a:p>
          <a:p>
            <a:endParaRPr lang="sk-SK" sz="2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sk-SK" sz="2800" b="1" dirty="0" err="1"/>
              <a:t>Theoretical</a:t>
            </a:r>
            <a:r>
              <a:rPr lang="sk-SK" sz="2800" b="1" dirty="0"/>
              <a:t> and </a:t>
            </a:r>
            <a:r>
              <a:rPr lang="sk-SK" sz="2800" b="1" dirty="0" err="1"/>
              <a:t>Legal</a:t>
            </a:r>
            <a:r>
              <a:rPr lang="sk-SK" sz="2800" b="1" dirty="0"/>
              <a:t> </a:t>
            </a:r>
            <a:r>
              <a:rPr lang="sk-SK" sz="2800" b="1" dirty="0" err="1"/>
              <a:t>Foundations</a:t>
            </a:r>
            <a:r>
              <a:rPr lang="sk-SK" sz="2800" b="1" dirty="0"/>
              <a:t> </a:t>
            </a:r>
            <a:r>
              <a:rPr lang="sk-SK" sz="2800" b="1" dirty="0" err="1"/>
              <a:t>for</a:t>
            </a:r>
            <a:r>
              <a:rPr lang="sk-SK" sz="2800" b="1" dirty="0"/>
              <a:t> </a:t>
            </a:r>
            <a:r>
              <a:rPr lang="sk-SK" sz="2800" b="1" dirty="0" err="1"/>
              <a:t>Defining</a:t>
            </a:r>
            <a:r>
              <a:rPr lang="sk-SK" sz="2800" b="1" dirty="0"/>
              <a:t> </a:t>
            </a:r>
            <a:r>
              <a:rPr lang="sk-SK" sz="2800" b="1" dirty="0" err="1"/>
              <a:t>Sexual</a:t>
            </a:r>
            <a:r>
              <a:rPr lang="sk-SK" sz="2800" b="1" dirty="0"/>
              <a:t> </a:t>
            </a:r>
            <a:r>
              <a:rPr lang="sk-SK" sz="2800" b="1" dirty="0" err="1"/>
              <a:t>Harassment</a:t>
            </a:r>
            <a:r>
              <a:rPr lang="sk-SK" sz="2800" b="1" dirty="0"/>
              <a:t> in </a:t>
            </a:r>
            <a:r>
              <a:rPr lang="sk-SK" sz="2800" b="1" dirty="0" err="1"/>
              <a:t>Legal</a:t>
            </a:r>
            <a:r>
              <a:rPr lang="sk-SK" sz="2800" b="1" dirty="0"/>
              <a:t> </a:t>
            </a:r>
            <a:r>
              <a:rPr lang="sk-SK" sz="2800" b="1" dirty="0" err="1"/>
              <a:t>Analysis</a:t>
            </a:r>
            <a:r>
              <a:rPr lang="sk-SK" sz="2800" b="1" dirty="0"/>
              <a:t> and </a:t>
            </a:r>
            <a:r>
              <a:rPr lang="sk-SK" sz="2800" b="1" dirty="0" err="1"/>
              <a:t>Prevalence</a:t>
            </a:r>
            <a:r>
              <a:rPr lang="sk-SK" sz="2800" b="1" dirty="0"/>
              <a:t> </a:t>
            </a:r>
            <a:r>
              <a:rPr lang="sk-SK" sz="2800" b="1" dirty="0" err="1"/>
              <a:t>Research</a:t>
            </a:r>
            <a:r>
              <a:rPr lang="sk-SK" sz="2800" b="1" dirty="0"/>
              <a:t>...</a:t>
            </a:r>
            <a:endParaRPr lang="sk-SK" sz="28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79640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16D632-6511-8CF9-3B83-5F67F4DC86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E719BB-11A8-84BF-30A5-4A6FC87075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9AB8A384-56BB-9880-2026-F3122CEB6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A3B676C6-980D-E902-D282-64BFB45FC287}"/>
              </a:ext>
            </a:extLst>
          </p:cNvPr>
          <p:cNvSpPr txBox="1"/>
          <p:nvPr/>
        </p:nvSpPr>
        <p:spPr>
          <a:xfrm>
            <a:off x="2551176" y="1600201"/>
            <a:ext cx="6622542" cy="3142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605" marR="248285">
              <a:lnSpc>
                <a:spcPct val="115000"/>
              </a:lnSpc>
              <a:spcBef>
                <a:spcPts val="1800"/>
              </a:spcBef>
              <a:spcAft>
                <a:spcPts val="475"/>
              </a:spcAft>
              <a:buNone/>
            </a:pPr>
            <a:r>
              <a:rPr lang="sk-SK" sz="2800" b="1" kern="100" dirty="0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REPORTING THE FINDINGS TO INITIATE LEGISLATIVE AND POLICY CHANGES.</a:t>
            </a:r>
          </a:p>
          <a:p>
            <a:r>
              <a:rPr lang="sk-SK" sz="2800" dirty="0"/>
              <a:t> </a:t>
            </a:r>
          </a:p>
          <a:p>
            <a:r>
              <a:rPr lang="sk-SK" sz="2800" b="1" dirty="0" err="1"/>
              <a:t>Creating</a:t>
            </a:r>
            <a:r>
              <a:rPr lang="sk-SK" sz="2800" b="1" dirty="0"/>
              <a:t> change: </a:t>
            </a:r>
            <a:r>
              <a:rPr lang="sk-SK" sz="2800" b="1" dirty="0" err="1"/>
              <a:t>prevention</a:t>
            </a:r>
            <a:r>
              <a:rPr lang="sk-SK" sz="2800" b="1" dirty="0"/>
              <a:t>, </a:t>
            </a:r>
            <a:r>
              <a:rPr lang="sk-SK" sz="2800" b="1" dirty="0" err="1"/>
              <a:t>reporting</a:t>
            </a:r>
            <a:r>
              <a:rPr lang="sk-SK" sz="2800" b="1" dirty="0"/>
              <a:t> and </a:t>
            </a:r>
            <a:r>
              <a:rPr lang="sk-SK" sz="2800" b="1" dirty="0" err="1"/>
              <a:t>support</a:t>
            </a:r>
            <a:r>
              <a:rPr lang="sk-SK" sz="2800" b="1" dirty="0"/>
              <a:t>...</a:t>
            </a:r>
            <a:endParaRPr lang="sk-SK" sz="2800" dirty="0"/>
          </a:p>
          <a:p>
            <a:pPr marL="14605" marR="248285">
              <a:lnSpc>
                <a:spcPct val="115000"/>
              </a:lnSpc>
              <a:spcBef>
                <a:spcPts val="1800"/>
              </a:spcBef>
              <a:spcAft>
                <a:spcPts val="475"/>
              </a:spcAft>
              <a:buNone/>
            </a:pPr>
            <a:endParaRPr lang="sk-SK" sz="2800" b="1" kern="100" dirty="0">
              <a:solidFill>
                <a:srgbClr val="0F4761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90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013B4E-8627-7596-7BBD-2BFB6D0220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0A3C98E-D672-F192-E025-78812C03A7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text, snímka obrazovky, písmo, dizajn&#10;&#10;Obsah vygenerovaný pomocou AI môže byť nesprávny.">
            <a:extLst>
              <a:ext uri="{FF2B5EF4-FFF2-40B4-BE49-F238E27FC236}">
                <a16:creationId xmlns:a16="http://schemas.microsoft.com/office/drawing/2014/main" id="{C27AAE74-2FB0-AE5C-A5B1-409097F6E1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82B6657B-3FFE-D30A-ABEC-735D2D93EBC8}"/>
              </a:ext>
            </a:extLst>
          </p:cNvPr>
          <p:cNvSpPr txBox="1"/>
          <p:nvPr/>
        </p:nvSpPr>
        <p:spPr>
          <a:xfrm>
            <a:off x="2679192" y="1408176"/>
            <a:ext cx="6247638" cy="2844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1270" indent="-6350" algn="just">
              <a:lnSpc>
                <a:spcPct val="115000"/>
              </a:lnSpc>
              <a:spcAft>
                <a:spcPts val="800"/>
              </a:spcAft>
              <a:buNone/>
            </a:pPr>
            <a:endParaRPr lang="sk-SK" sz="28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buNone/>
            </a:pP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Preventing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harassment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requires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more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than</a:t>
            </a:r>
            <a:r>
              <a:rPr lang="sk-SK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just </a:t>
            </a:r>
            <a:r>
              <a:rPr lang="sk-SK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policy</a:t>
            </a:r>
            <a:r>
              <a:rPr lang="sk-SK" sz="28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.</a:t>
            </a:r>
          </a:p>
          <a:p>
            <a:pPr>
              <a:buNone/>
            </a:pPr>
            <a:endParaRPr lang="sk-SK" sz="2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buNone/>
            </a:pPr>
            <a:r>
              <a:rPr lang="sk-SK" sz="2800" b="1"/>
              <a:t>We</a:t>
            </a:r>
            <a:r>
              <a:rPr lang="sk-SK" sz="2800" b="1" dirty="0"/>
              <a:t> </a:t>
            </a:r>
            <a:r>
              <a:rPr lang="sk-SK" sz="2800" b="1" dirty="0" err="1"/>
              <a:t>all</a:t>
            </a:r>
            <a:r>
              <a:rPr lang="sk-SK" sz="2800" b="1" dirty="0"/>
              <a:t> </a:t>
            </a:r>
            <a:r>
              <a:rPr lang="sk-SK" sz="2800" b="1" dirty="0" err="1"/>
              <a:t>have</a:t>
            </a:r>
            <a:r>
              <a:rPr lang="sk-SK" sz="2800" b="1" dirty="0"/>
              <a:t> a </a:t>
            </a:r>
            <a:r>
              <a:rPr lang="sk-SK" sz="2800" b="1" dirty="0" err="1"/>
              <a:t>shared</a:t>
            </a:r>
            <a:r>
              <a:rPr lang="sk-SK" sz="2800" b="1" dirty="0"/>
              <a:t> </a:t>
            </a:r>
            <a:r>
              <a:rPr lang="sk-SK" sz="2800" b="1" dirty="0" err="1"/>
              <a:t>responsibility</a:t>
            </a:r>
            <a:r>
              <a:rPr lang="sk-SK" sz="2800" b="1" dirty="0"/>
              <a:t> to </a:t>
            </a:r>
            <a:r>
              <a:rPr lang="sk-SK" sz="2800" b="1" dirty="0" err="1"/>
              <a:t>act</a:t>
            </a:r>
            <a:r>
              <a:rPr lang="sk-SK" sz="2800" b="1" dirty="0"/>
              <a:t> !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27324448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285</Words>
  <Application>Microsoft Office PowerPoint</Application>
  <PresentationFormat>Širokouhlá</PresentationFormat>
  <Paragraphs>30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PhDr. Silvia Porubänová</dc:creator>
  <cp:lastModifiedBy>PhDr. Silvia Porubänová</cp:lastModifiedBy>
  <cp:revision>3</cp:revision>
  <dcterms:created xsi:type="dcterms:W3CDTF">2025-09-12T11:08:33Z</dcterms:created>
  <dcterms:modified xsi:type="dcterms:W3CDTF">2025-09-15T15:13:11Z</dcterms:modified>
</cp:coreProperties>
</file>