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420" r:id="rId3"/>
    <p:sldId id="421" r:id="rId4"/>
    <p:sldId id="260" r:id="rId5"/>
    <p:sldId id="427" r:id="rId6"/>
    <p:sldId id="422" r:id="rId7"/>
    <p:sldId id="423" r:id="rId8"/>
    <p:sldId id="426" r:id="rId9"/>
    <p:sldId id="377" r:id="rId10"/>
    <p:sldId id="425" r:id="rId11"/>
    <p:sldId id="274" r:id="rId12"/>
    <p:sldId id="414" r:id="rId13"/>
    <p:sldId id="424" r:id="rId14"/>
    <p:sldId id="418" r:id="rId1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3A119-14FB-4409-B3E9-C30F54E813B9}" v="153" dt="2025-09-13T15:56:10.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000" autoAdjust="0"/>
  </p:normalViewPr>
  <p:slideViewPr>
    <p:cSldViewPr snapToGrid="0">
      <p:cViewPr>
        <p:scale>
          <a:sx n="70" d="100"/>
          <a:sy n="70" d="100"/>
        </p:scale>
        <p:origin x="264"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ce Cālīte" userId="2993c49a-6328-47d1-a157-e95da57c2ebf" providerId="ADAL" clId="{B41923C2-6B27-416E-A414-82BD86F557E0}"/>
    <pc:docChg chg="undo custSel addSld delSld modSld">
      <pc:chgData name="Dace Cālīte" userId="2993c49a-6328-47d1-a157-e95da57c2ebf" providerId="ADAL" clId="{B41923C2-6B27-416E-A414-82BD86F557E0}" dt="2025-08-29T11:24:00.317" v="792" actId="20577"/>
      <pc:docMkLst>
        <pc:docMk/>
      </pc:docMkLst>
      <pc:sldChg chg="addSp delSp modSp mod setBg addAnim">
        <pc:chgData name="Dace Cālīte" userId="2993c49a-6328-47d1-a157-e95da57c2ebf" providerId="ADAL" clId="{B41923C2-6B27-416E-A414-82BD86F557E0}" dt="2025-08-28T14:08:38.595" v="129" actId="26606"/>
        <pc:sldMkLst>
          <pc:docMk/>
          <pc:sldMk cId="1197045119" sldId="256"/>
        </pc:sldMkLst>
        <pc:spChg chg="mod">
          <ac:chgData name="Dace Cālīte" userId="2993c49a-6328-47d1-a157-e95da57c2ebf" providerId="ADAL" clId="{B41923C2-6B27-416E-A414-82BD86F557E0}" dt="2025-08-28T14:04:59.224" v="100" actId="26606"/>
          <ac:spMkLst>
            <pc:docMk/>
            <pc:sldMk cId="1197045119" sldId="256"/>
            <ac:spMk id="2" creationId="{02601F19-5F15-0616-FC79-DFB7C31A7D5F}"/>
          </ac:spMkLst>
        </pc:spChg>
        <pc:spChg chg="mod">
          <ac:chgData name="Dace Cālīte" userId="2993c49a-6328-47d1-a157-e95da57c2ebf" providerId="ADAL" clId="{B41923C2-6B27-416E-A414-82BD86F557E0}" dt="2025-08-28T14:08:38.595" v="129" actId="26606"/>
          <ac:spMkLst>
            <pc:docMk/>
            <pc:sldMk cId="1197045119" sldId="256"/>
            <ac:spMk id="3" creationId="{D65355A5-FDB8-57B6-C28D-E9685C3933BE}"/>
          </ac:spMkLst>
        </pc:spChg>
        <pc:spChg chg="add">
          <ac:chgData name="Dace Cālīte" userId="2993c49a-6328-47d1-a157-e95da57c2ebf" providerId="ADAL" clId="{B41923C2-6B27-416E-A414-82BD86F557E0}" dt="2025-08-28T14:08:38.595" v="129" actId="26606"/>
          <ac:spMkLst>
            <pc:docMk/>
            <pc:sldMk cId="1197045119" sldId="256"/>
            <ac:spMk id="57" creationId="{6F5A5072-7B47-4D32-B52A-4EBBF590B8A5}"/>
          </ac:spMkLst>
        </pc:spChg>
        <pc:spChg chg="add">
          <ac:chgData name="Dace Cālīte" userId="2993c49a-6328-47d1-a157-e95da57c2ebf" providerId="ADAL" clId="{B41923C2-6B27-416E-A414-82BD86F557E0}" dt="2025-08-28T14:08:38.595" v="129" actId="26606"/>
          <ac:spMkLst>
            <pc:docMk/>
            <pc:sldMk cId="1197045119" sldId="256"/>
            <ac:spMk id="59" creationId="{9715DAF0-AE1B-46C9-8A6B-DB2AA05AB91D}"/>
          </ac:spMkLst>
        </pc:spChg>
        <pc:spChg chg="add">
          <ac:chgData name="Dace Cālīte" userId="2993c49a-6328-47d1-a157-e95da57c2ebf" providerId="ADAL" clId="{B41923C2-6B27-416E-A414-82BD86F557E0}" dt="2025-08-28T14:08:38.595" v="129" actId="26606"/>
          <ac:spMkLst>
            <pc:docMk/>
            <pc:sldMk cId="1197045119" sldId="256"/>
            <ac:spMk id="61" creationId="{6016219D-510E-4184-9090-6D5578A87BD1}"/>
          </ac:spMkLst>
        </pc:spChg>
        <pc:spChg chg="add">
          <ac:chgData name="Dace Cālīte" userId="2993c49a-6328-47d1-a157-e95da57c2ebf" providerId="ADAL" clId="{B41923C2-6B27-416E-A414-82BD86F557E0}" dt="2025-08-28T14:08:38.595" v="129" actId="26606"/>
          <ac:spMkLst>
            <pc:docMk/>
            <pc:sldMk cId="1197045119" sldId="256"/>
            <ac:spMk id="63" creationId="{AFF4A713-7B75-4B21-90D7-5AB19547C728}"/>
          </ac:spMkLst>
        </pc:spChg>
        <pc:spChg chg="add">
          <ac:chgData name="Dace Cālīte" userId="2993c49a-6328-47d1-a157-e95da57c2ebf" providerId="ADAL" clId="{B41923C2-6B27-416E-A414-82BD86F557E0}" dt="2025-08-28T14:08:38.595" v="129" actId="26606"/>
          <ac:spMkLst>
            <pc:docMk/>
            <pc:sldMk cId="1197045119" sldId="256"/>
            <ac:spMk id="65" creationId="{DC631C0B-6DA6-4E57-8231-CE32B3434A7E}"/>
          </ac:spMkLst>
        </pc:spChg>
        <pc:spChg chg="add">
          <ac:chgData name="Dace Cālīte" userId="2993c49a-6328-47d1-a157-e95da57c2ebf" providerId="ADAL" clId="{B41923C2-6B27-416E-A414-82BD86F557E0}" dt="2025-08-28T14:08:38.595" v="129" actId="26606"/>
          <ac:spMkLst>
            <pc:docMk/>
            <pc:sldMk cId="1197045119" sldId="256"/>
            <ac:spMk id="67" creationId="{C29501E6-A978-4A61-9689-9085AF97A53A}"/>
          </ac:spMkLst>
        </pc:spChg>
      </pc:sldChg>
      <pc:sldChg chg="modSp">
        <pc:chgData name="Dace Cālīte" userId="2993c49a-6328-47d1-a157-e95da57c2ebf" providerId="ADAL" clId="{B41923C2-6B27-416E-A414-82BD86F557E0}" dt="2025-08-29T11:00:51.732" v="754" actId="20577"/>
        <pc:sldMkLst>
          <pc:docMk/>
          <pc:sldMk cId="239920448" sldId="257"/>
        </pc:sldMkLst>
      </pc:sldChg>
      <pc:sldChg chg="addSp delSp modSp mod setBg">
        <pc:chgData name="Dace Cālīte" userId="2993c49a-6328-47d1-a157-e95da57c2ebf" providerId="ADAL" clId="{B41923C2-6B27-416E-A414-82BD86F557E0}" dt="2025-08-28T14:15:55.822" v="170" actId="26606"/>
        <pc:sldMkLst>
          <pc:docMk/>
          <pc:sldMk cId="3765089427" sldId="260"/>
        </pc:sldMkLst>
        <pc:spChg chg="mod">
          <ac:chgData name="Dace Cālīte" userId="2993c49a-6328-47d1-a157-e95da57c2ebf" providerId="ADAL" clId="{B41923C2-6B27-416E-A414-82BD86F557E0}" dt="2025-08-28T14:15:55.822" v="170" actId="26606"/>
          <ac:spMkLst>
            <pc:docMk/>
            <pc:sldMk cId="3765089427" sldId="260"/>
            <ac:spMk id="2" creationId="{EF9E0F68-4F32-20F0-8D4A-3A85AAF54954}"/>
          </ac:spMkLst>
        </pc:spChg>
        <pc:graphicFrameChg chg="add mod">
          <ac:chgData name="Dace Cālīte" userId="2993c49a-6328-47d1-a157-e95da57c2ebf" providerId="ADAL" clId="{B41923C2-6B27-416E-A414-82BD86F557E0}" dt="2025-08-28T14:14:09.524" v="163" actId="14100"/>
          <ac:graphicFrameMkLst>
            <pc:docMk/>
            <pc:sldMk cId="3765089427" sldId="260"/>
            <ac:graphicFrameMk id="7" creationId="{544165E7-8FE8-D8BB-68CF-1F929A0E91B0}"/>
          </ac:graphicFrameMkLst>
        </pc:graphicFrameChg>
      </pc:sldChg>
      <pc:sldChg chg="addSp delSp modSp del mod setBg modShow">
        <pc:chgData name="Dace Cālīte" userId="2993c49a-6328-47d1-a157-e95da57c2ebf" providerId="ADAL" clId="{B41923C2-6B27-416E-A414-82BD86F557E0}" dt="2025-08-28T15:18:19.613" v="719" actId="2696"/>
        <pc:sldMkLst>
          <pc:docMk/>
          <pc:sldMk cId="655718405" sldId="261"/>
        </pc:sldMkLst>
      </pc:sldChg>
      <pc:sldChg chg="addSp modSp del mod setBg modShow">
        <pc:chgData name="Dace Cālīte" userId="2993c49a-6328-47d1-a157-e95da57c2ebf" providerId="ADAL" clId="{B41923C2-6B27-416E-A414-82BD86F557E0}" dt="2025-08-28T15:18:19.613" v="719" actId="2696"/>
        <pc:sldMkLst>
          <pc:docMk/>
          <pc:sldMk cId="2542949084" sldId="262"/>
        </pc:sldMkLst>
      </pc:sldChg>
      <pc:sldChg chg="delSp modSp del mod">
        <pc:chgData name="Dace Cālīte" userId="2993c49a-6328-47d1-a157-e95da57c2ebf" providerId="ADAL" clId="{B41923C2-6B27-416E-A414-82BD86F557E0}" dt="2025-08-28T14:20:35.490" v="257" actId="47"/>
        <pc:sldMkLst>
          <pc:docMk/>
          <pc:sldMk cId="3739199069" sldId="263"/>
        </pc:sldMkLst>
      </pc:sldChg>
      <pc:sldChg chg="modSp del mod modShow">
        <pc:chgData name="Dace Cālīte" userId="2993c49a-6328-47d1-a157-e95da57c2ebf" providerId="ADAL" clId="{B41923C2-6B27-416E-A414-82BD86F557E0}" dt="2025-08-28T15:18:19.613" v="719" actId="2696"/>
        <pc:sldMkLst>
          <pc:docMk/>
          <pc:sldMk cId="1354310096" sldId="264"/>
        </pc:sldMkLst>
      </pc:sldChg>
      <pc:sldChg chg="modSp mod">
        <pc:chgData name="Dace Cālīte" userId="2993c49a-6328-47d1-a157-e95da57c2ebf" providerId="ADAL" clId="{B41923C2-6B27-416E-A414-82BD86F557E0}" dt="2025-08-28T15:18:01.540" v="718" actId="14100"/>
        <pc:sldMkLst>
          <pc:docMk/>
          <pc:sldMk cId="3083768789" sldId="274"/>
        </pc:sldMkLst>
        <pc:spChg chg="mod">
          <ac:chgData name="Dace Cālīte" userId="2993c49a-6328-47d1-a157-e95da57c2ebf" providerId="ADAL" clId="{B41923C2-6B27-416E-A414-82BD86F557E0}" dt="2025-08-28T15:18:01.540" v="718" actId="14100"/>
          <ac:spMkLst>
            <pc:docMk/>
            <pc:sldMk cId="3083768789" sldId="274"/>
            <ac:spMk id="2" creationId="{F415F6E9-1F1F-D6A5-D3E7-1A46FB232C4B}"/>
          </ac:spMkLst>
        </pc:spChg>
        <pc:graphicFrameChg chg="mod">
          <ac:chgData name="Dace Cālīte" userId="2993c49a-6328-47d1-a157-e95da57c2ebf" providerId="ADAL" clId="{B41923C2-6B27-416E-A414-82BD86F557E0}" dt="2025-08-28T15:17:58.287" v="717" actId="1076"/>
          <ac:graphicFrameMkLst>
            <pc:docMk/>
            <pc:sldMk cId="3083768789" sldId="274"/>
            <ac:graphicFrameMk id="21" creationId="{B3B977CF-99A5-4EED-8681-0A6DD55B6BAD}"/>
          </ac:graphicFrameMkLst>
        </pc:graphicFrameChg>
      </pc:sldChg>
      <pc:sldChg chg="modSp mod">
        <pc:chgData name="Dace Cālīte" userId="2993c49a-6328-47d1-a157-e95da57c2ebf" providerId="ADAL" clId="{B41923C2-6B27-416E-A414-82BD86F557E0}" dt="2025-08-28T15:19:12.707" v="746" actId="20577"/>
        <pc:sldMkLst>
          <pc:docMk/>
          <pc:sldMk cId="4098562036" sldId="411"/>
        </pc:sldMkLst>
      </pc:sldChg>
      <pc:sldChg chg="modSp mod">
        <pc:chgData name="Dace Cālīte" userId="2993c49a-6328-47d1-a157-e95da57c2ebf" providerId="ADAL" clId="{B41923C2-6B27-416E-A414-82BD86F557E0}" dt="2025-08-28T15:19:29.420" v="747" actId="14100"/>
        <pc:sldMkLst>
          <pc:docMk/>
          <pc:sldMk cId="3276015772" sldId="412"/>
        </pc:sldMkLst>
      </pc:sldChg>
      <pc:sldChg chg="addSp delSp modSp mod addAnim delAnim modAnim">
        <pc:chgData name="Dace Cālīte" userId="2993c49a-6328-47d1-a157-e95da57c2ebf" providerId="ADAL" clId="{B41923C2-6B27-416E-A414-82BD86F557E0}" dt="2025-08-28T15:17:00.848" v="716"/>
        <pc:sldMkLst>
          <pc:docMk/>
          <pc:sldMk cId="1208323198" sldId="413"/>
        </pc:sldMkLst>
      </pc:sldChg>
      <pc:sldChg chg="addSp delSp modSp mod">
        <pc:chgData name="Dace Cālīte" userId="2993c49a-6328-47d1-a157-e95da57c2ebf" providerId="ADAL" clId="{B41923C2-6B27-416E-A414-82BD86F557E0}" dt="2025-08-29T11:19:17.362" v="779" actId="14100"/>
        <pc:sldMkLst>
          <pc:docMk/>
          <pc:sldMk cId="2162149790" sldId="414"/>
        </pc:sldMkLst>
        <pc:spChg chg="mod">
          <ac:chgData name="Dace Cālīte" userId="2993c49a-6328-47d1-a157-e95da57c2ebf" providerId="ADAL" clId="{B41923C2-6B27-416E-A414-82BD86F557E0}" dt="2025-08-29T11:18:48.295" v="769" actId="14100"/>
          <ac:spMkLst>
            <pc:docMk/>
            <pc:sldMk cId="2162149790" sldId="414"/>
            <ac:spMk id="2" creationId="{06D54BF4-4C1A-AA05-B141-D4592EAD3A7B}"/>
          </ac:spMkLst>
        </pc:spChg>
        <pc:graphicFrameChg chg="mod">
          <ac:chgData name="Dace Cālīte" userId="2993c49a-6328-47d1-a157-e95da57c2ebf" providerId="ADAL" clId="{B41923C2-6B27-416E-A414-82BD86F557E0}" dt="2025-08-29T11:19:17.362" v="779" actId="14100"/>
          <ac:graphicFrameMkLst>
            <pc:docMk/>
            <pc:sldMk cId="2162149790" sldId="414"/>
            <ac:graphicFrameMk id="5" creationId="{C7E585DB-CDBC-49E4-AF93-F9ABA5DA05B0}"/>
          </ac:graphicFrameMkLst>
        </pc:graphicFrameChg>
      </pc:sldChg>
      <pc:sldChg chg="addSp delSp modSp new mod">
        <pc:chgData name="Dace Cālīte" userId="2993c49a-6328-47d1-a157-e95da57c2ebf" providerId="ADAL" clId="{B41923C2-6B27-416E-A414-82BD86F557E0}" dt="2025-08-29T11:24:00.317" v="792" actId="20577"/>
        <pc:sldMkLst>
          <pc:docMk/>
          <pc:sldMk cId="3929592171" sldId="415"/>
        </pc:sldMkLst>
      </pc:sldChg>
    </pc:docChg>
  </pc:docChgLst>
  <pc:docChgLst>
    <pc:chgData name="Dace Cālīte" userId="2993c49a-6328-47d1-a157-e95da57c2ebf" providerId="ADAL" clId="{A34CD3FA-24B3-49CC-9976-4D76CBE6DCCE}"/>
    <pc:docChg chg="undo custSel addSld delSld modSld sldOrd">
      <pc:chgData name="Dace Cālīte" userId="2993c49a-6328-47d1-a157-e95da57c2ebf" providerId="ADAL" clId="{A34CD3FA-24B3-49CC-9976-4D76CBE6DCCE}" dt="2025-09-14T17:39:17.264" v="1132" actId="1076"/>
      <pc:docMkLst>
        <pc:docMk/>
      </pc:docMkLst>
      <pc:sldChg chg="addSp modSp mod">
        <pc:chgData name="Dace Cālīte" userId="2993c49a-6328-47d1-a157-e95da57c2ebf" providerId="ADAL" clId="{A34CD3FA-24B3-49CC-9976-4D76CBE6DCCE}" dt="2025-09-13T15:27:56.501" v="1064" actId="27636"/>
        <pc:sldMkLst>
          <pc:docMk/>
          <pc:sldMk cId="1197045119" sldId="256"/>
        </pc:sldMkLst>
        <pc:spChg chg="mod">
          <ac:chgData name="Dace Cālīte" userId="2993c49a-6328-47d1-a157-e95da57c2ebf" providerId="ADAL" clId="{A34CD3FA-24B3-49CC-9976-4D76CBE6DCCE}" dt="2025-09-13T14:41:57.620" v="697" actId="20577"/>
          <ac:spMkLst>
            <pc:docMk/>
            <pc:sldMk cId="1197045119" sldId="256"/>
            <ac:spMk id="2" creationId="{02601F19-5F15-0616-FC79-DFB7C31A7D5F}"/>
          </ac:spMkLst>
        </pc:spChg>
        <pc:spChg chg="mod">
          <ac:chgData name="Dace Cālīte" userId="2993c49a-6328-47d1-a157-e95da57c2ebf" providerId="ADAL" clId="{A34CD3FA-24B3-49CC-9976-4D76CBE6DCCE}" dt="2025-09-13T15:27:56.501" v="1064" actId="27636"/>
          <ac:spMkLst>
            <pc:docMk/>
            <pc:sldMk cId="1197045119" sldId="256"/>
            <ac:spMk id="3" creationId="{D65355A5-FDB8-57B6-C28D-E9685C3933BE}"/>
          </ac:spMkLst>
        </pc:spChg>
        <pc:picChg chg="add mod">
          <ac:chgData name="Dace Cālīte" userId="2993c49a-6328-47d1-a157-e95da57c2ebf" providerId="ADAL" clId="{A34CD3FA-24B3-49CC-9976-4D76CBE6DCCE}" dt="2025-09-13T14:41:42.464" v="686" actId="14100"/>
          <ac:picMkLst>
            <pc:docMk/>
            <pc:sldMk cId="1197045119" sldId="256"/>
            <ac:picMk id="5" creationId="{0B7575DC-6D70-5C85-CC32-3B2989DD4634}"/>
          </ac:picMkLst>
        </pc:picChg>
      </pc:sldChg>
      <pc:sldChg chg="delSp modSp del mod delAnim modNotesTx">
        <pc:chgData name="Dace Cālīte" userId="2993c49a-6328-47d1-a157-e95da57c2ebf" providerId="ADAL" clId="{A34CD3FA-24B3-49CC-9976-4D76CBE6DCCE}" dt="2025-09-13T14:54:45.582" v="796" actId="47"/>
        <pc:sldMkLst>
          <pc:docMk/>
          <pc:sldMk cId="239920448" sldId="257"/>
        </pc:sldMkLst>
        <pc:spChg chg="mod">
          <ac:chgData name="Dace Cālīte" userId="2993c49a-6328-47d1-a157-e95da57c2ebf" providerId="ADAL" clId="{A34CD3FA-24B3-49CC-9976-4D76CBE6DCCE}" dt="2025-09-13T14:54:00.942" v="787" actId="21"/>
          <ac:spMkLst>
            <pc:docMk/>
            <pc:sldMk cId="239920448" sldId="257"/>
            <ac:spMk id="4" creationId="{27C3A21D-2A76-2817-1455-E645768195F2}"/>
          </ac:spMkLst>
        </pc:spChg>
        <pc:spChg chg="del">
          <ac:chgData name="Dace Cālīte" userId="2993c49a-6328-47d1-a157-e95da57c2ebf" providerId="ADAL" clId="{A34CD3FA-24B3-49CC-9976-4D76CBE6DCCE}" dt="2025-09-13T14:54:23.922" v="793" actId="21"/>
          <ac:spMkLst>
            <pc:docMk/>
            <pc:sldMk cId="239920448" sldId="257"/>
            <ac:spMk id="5" creationId="{D19C8C22-E264-9E25-2492-AF2CB85346F5}"/>
          </ac:spMkLst>
        </pc:spChg>
        <pc:spChg chg="del">
          <ac:chgData name="Dace Cālīte" userId="2993c49a-6328-47d1-a157-e95da57c2ebf" providerId="ADAL" clId="{A34CD3FA-24B3-49CC-9976-4D76CBE6DCCE}" dt="2025-09-13T14:54:23.922" v="793" actId="21"/>
          <ac:spMkLst>
            <pc:docMk/>
            <pc:sldMk cId="239920448" sldId="257"/>
            <ac:spMk id="10" creationId="{7B0DBF5D-FA10-6E5E-BCEE-32D2603F5F08}"/>
          </ac:spMkLst>
        </pc:spChg>
        <pc:spChg chg="del">
          <ac:chgData name="Dace Cālīte" userId="2993c49a-6328-47d1-a157-e95da57c2ebf" providerId="ADAL" clId="{A34CD3FA-24B3-49CC-9976-4D76CBE6DCCE}" dt="2025-09-13T14:54:23.922" v="793" actId="21"/>
          <ac:spMkLst>
            <pc:docMk/>
            <pc:sldMk cId="239920448" sldId="257"/>
            <ac:spMk id="27" creationId="{DF34833D-C56F-BED6-72F9-9F122CFA7808}"/>
          </ac:spMkLst>
        </pc:spChg>
        <pc:spChg chg="del">
          <ac:chgData name="Dace Cālīte" userId="2993c49a-6328-47d1-a157-e95da57c2ebf" providerId="ADAL" clId="{A34CD3FA-24B3-49CC-9976-4D76CBE6DCCE}" dt="2025-09-13T14:54:23.922" v="793" actId="21"/>
          <ac:spMkLst>
            <pc:docMk/>
            <pc:sldMk cId="239920448" sldId="257"/>
            <ac:spMk id="28" creationId="{E586B58E-9B43-6FF8-A084-C7FF60D15A09}"/>
          </ac:spMkLst>
        </pc:spChg>
        <pc:grpChg chg="del">
          <ac:chgData name="Dace Cālīte" userId="2993c49a-6328-47d1-a157-e95da57c2ebf" providerId="ADAL" clId="{A34CD3FA-24B3-49CC-9976-4D76CBE6DCCE}" dt="2025-09-13T14:54:23.922" v="793" actId="21"/>
          <ac:grpSpMkLst>
            <pc:docMk/>
            <pc:sldMk cId="239920448" sldId="257"/>
            <ac:grpSpMk id="21" creationId="{CBCF927D-44FF-33EA-26B1-A8EA9E848ED9}"/>
          </ac:grpSpMkLst>
        </pc:grpChg>
        <pc:picChg chg="del">
          <ac:chgData name="Dace Cālīte" userId="2993c49a-6328-47d1-a157-e95da57c2ebf" providerId="ADAL" clId="{A34CD3FA-24B3-49CC-9976-4D76CBE6DCCE}" dt="2025-09-13T14:54:23.922" v="793" actId="21"/>
          <ac:picMkLst>
            <pc:docMk/>
            <pc:sldMk cId="239920448" sldId="257"/>
            <ac:picMk id="6" creationId="{F13E3DAF-7756-A7E0-ACEF-4960A13E57B6}"/>
          </ac:picMkLst>
        </pc:picChg>
        <pc:picChg chg="del">
          <ac:chgData name="Dace Cālīte" userId="2993c49a-6328-47d1-a157-e95da57c2ebf" providerId="ADAL" clId="{A34CD3FA-24B3-49CC-9976-4D76CBE6DCCE}" dt="2025-09-13T14:54:23.922" v="793" actId="21"/>
          <ac:picMkLst>
            <pc:docMk/>
            <pc:sldMk cId="239920448" sldId="257"/>
            <ac:picMk id="11" creationId="{140B540C-2A75-2378-ACBF-34125BC53E60}"/>
          </ac:picMkLst>
        </pc:picChg>
        <pc:picChg chg="del">
          <ac:chgData name="Dace Cālīte" userId="2993c49a-6328-47d1-a157-e95da57c2ebf" providerId="ADAL" clId="{A34CD3FA-24B3-49CC-9976-4D76CBE6DCCE}" dt="2025-09-13T14:54:23.922" v="793" actId="21"/>
          <ac:picMkLst>
            <pc:docMk/>
            <pc:sldMk cId="239920448" sldId="257"/>
            <ac:picMk id="12" creationId="{34FA974E-05DD-D778-1DF5-52E4FA4E5D9A}"/>
          </ac:picMkLst>
        </pc:picChg>
        <pc:picChg chg="del">
          <ac:chgData name="Dace Cālīte" userId="2993c49a-6328-47d1-a157-e95da57c2ebf" providerId="ADAL" clId="{A34CD3FA-24B3-49CC-9976-4D76CBE6DCCE}" dt="2025-09-13T14:54:23.922" v="793" actId="21"/>
          <ac:picMkLst>
            <pc:docMk/>
            <pc:sldMk cId="239920448" sldId="257"/>
            <ac:picMk id="19" creationId="{25A0D8BF-265D-E358-9567-AB57EAD33C48}"/>
          </ac:picMkLst>
        </pc:picChg>
        <pc:picChg chg="del">
          <ac:chgData name="Dace Cālīte" userId="2993c49a-6328-47d1-a157-e95da57c2ebf" providerId="ADAL" clId="{A34CD3FA-24B3-49CC-9976-4D76CBE6DCCE}" dt="2025-09-13T14:54:23.922" v="793" actId="21"/>
          <ac:picMkLst>
            <pc:docMk/>
            <pc:sldMk cId="239920448" sldId="257"/>
            <ac:picMk id="20" creationId="{2DAD9A30-1A80-BA9E-160A-7C3741B155F6}"/>
          </ac:picMkLst>
        </pc:picChg>
      </pc:sldChg>
      <pc:sldChg chg="addSp delSp modSp mod modAnim">
        <pc:chgData name="Dace Cālīte" userId="2993c49a-6328-47d1-a157-e95da57c2ebf" providerId="ADAL" clId="{A34CD3FA-24B3-49CC-9976-4D76CBE6DCCE}" dt="2025-09-13T15:54:53.726" v="1109"/>
        <pc:sldMkLst>
          <pc:docMk/>
          <pc:sldMk cId="3765089427" sldId="260"/>
        </pc:sldMkLst>
        <pc:spChg chg="mod">
          <ac:chgData name="Dace Cālīte" userId="2993c49a-6328-47d1-a157-e95da57c2ebf" providerId="ADAL" clId="{A34CD3FA-24B3-49CC-9976-4D76CBE6DCCE}" dt="2025-09-13T14:49:03.104" v="769" actId="26606"/>
          <ac:spMkLst>
            <pc:docMk/>
            <pc:sldMk cId="3765089427" sldId="260"/>
            <ac:spMk id="2" creationId="{EF9E0F68-4F32-20F0-8D4A-3A85AAF54954}"/>
          </ac:spMkLst>
        </pc:spChg>
        <pc:spChg chg="del">
          <ac:chgData name="Dace Cālīte" userId="2993c49a-6328-47d1-a157-e95da57c2ebf" providerId="ADAL" clId="{A34CD3FA-24B3-49CC-9976-4D76CBE6DCCE}" dt="2025-09-13T14:49:03.104" v="769" actId="26606"/>
          <ac:spMkLst>
            <pc:docMk/>
            <pc:sldMk cId="3765089427" sldId="260"/>
            <ac:spMk id="84" creationId="{BC68A55F-7B32-44D8-AEE5-1AF40532656C}"/>
          </ac:spMkLst>
        </pc:spChg>
        <pc:spChg chg="del">
          <ac:chgData name="Dace Cālīte" userId="2993c49a-6328-47d1-a157-e95da57c2ebf" providerId="ADAL" clId="{A34CD3FA-24B3-49CC-9976-4D76CBE6DCCE}" dt="2025-09-13T14:49:03.104" v="769" actId="26606"/>
          <ac:spMkLst>
            <pc:docMk/>
            <pc:sldMk cId="3765089427" sldId="260"/>
            <ac:spMk id="86" creationId="{CD1AAA2C-FBBE-42AA-B869-31D524B7653F}"/>
          </ac:spMkLst>
        </pc:spChg>
        <pc:spChg chg="del">
          <ac:chgData name="Dace Cālīte" userId="2993c49a-6328-47d1-a157-e95da57c2ebf" providerId="ADAL" clId="{A34CD3FA-24B3-49CC-9976-4D76CBE6DCCE}" dt="2025-09-13T14:49:03.104" v="769" actId="26606"/>
          <ac:spMkLst>
            <pc:docMk/>
            <pc:sldMk cId="3765089427" sldId="260"/>
            <ac:spMk id="88" creationId="{5F937BBF-9326-4230-AB1B-F1795E350559}"/>
          </ac:spMkLst>
        </pc:spChg>
        <pc:spChg chg="add">
          <ac:chgData name="Dace Cālīte" userId="2993c49a-6328-47d1-a157-e95da57c2ebf" providerId="ADAL" clId="{A34CD3FA-24B3-49CC-9976-4D76CBE6DCCE}" dt="2025-09-13T14:49:03.104" v="769" actId="26606"/>
          <ac:spMkLst>
            <pc:docMk/>
            <pc:sldMk cId="3765089427" sldId="260"/>
            <ac:spMk id="93" creationId="{BACC6370-2D7E-4714-9D71-7542949D7D5D}"/>
          </ac:spMkLst>
        </pc:spChg>
        <pc:spChg chg="add">
          <ac:chgData name="Dace Cālīte" userId="2993c49a-6328-47d1-a157-e95da57c2ebf" providerId="ADAL" clId="{A34CD3FA-24B3-49CC-9976-4D76CBE6DCCE}" dt="2025-09-13T14:49:03.104" v="769" actId="26606"/>
          <ac:spMkLst>
            <pc:docMk/>
            <pc:sldMk cId="3765089427" sldId="260"/>
            <ac:spMk id="95" creationId="{256B2C21-A230-48C0-8DF1-C46611373C44}"/>
          </ac:spMkLst>
        </pc:spChg>
        <pc:spChg chg="add">
          <ac:chgData name="Dace Cālīte" userId="2993c49a-6328-47d1-a157-e95da57c2ebf" providerId="ADAL" clId="{A34CD3FA-24B3-49CC-9976-4D76CBE6DCCE}" dt="2025-09-13T14:49:03.104" v="769" actId="26606"/>
          <ac:spMkLst>
            <pc:docMk/>
            <pc:sldMk cId="3765089427" sldId="260"/>
            <ac:spMk id="97" creationId="{3847E18C-932D-4C95-AABA-FEC7C9499AD7}"/>
          </ac:spMkLst>
        </pc:spChg>
        <pc:spChg chg="add">
          <ac:chgData name="Dace Cālīte" userId="2993c49a-6328-47d1-a157-e95da57c2ebf" providerId="ADAL" clId="{A34CD3FA-24B3-49CC-9976-4D76CBE6DCCE}" dt="2025-09-13T14:49:03.104" v="769" actId="26606"/>
          <ac:spMkLst>
            <pc:docMk/>
            <pc:sldMk cId="3765089427" sldId="260"/>
            <ac:spMk id="99" creationId="{3150CB11-0C61-439E-910F-5787759E72A0}"/>
          </ac:spMkLst>
        </pc:spChg>
        <pc:spChg chg="add">
          <ac:chgData name="Dace Cālīte" userId="2993c49a-6328-47d1-a157-e95da57c2ebf" providerId="ADAL" clId="{A34CD3FA-24B3-49CC-9976-4D76CBE6DCCE}" dt="2025-09-13T14:49:03.104" v="769" actId="26606"/>
          <ac:spMkLst>
            <pc:docMk/>
            <pc:sldMk cId="3765089427" sldId="260"/>
            <ac:spMk id="101" creationId="{43F8A58B-5155-44CE-A5FF-7647B47D0A7A}"/>
          </ac:spMkLst>
        </pc:spChg>
        <pc:spChg chg="add">
          <ac:chgData name="Dace Cālīte" userId="2993c49a-6328-47d1-a157-e95da57c2ebf" providerId="ADAL" clId="{A34CD3FA-24B3-49CC-9976-4D76CBE6DCCE}" dt="2025-09-13T14:49:03.104" v="769" actId="26606"/>
          <ac:spMkLst>
            <pc:docMk/>
            <pc:sldMk cId="3765089427" sldId="260"/>
            <ac:spMk id="103" creationId="{443F2ACA-E6D6-4028-82DD-F03C262D5DE6}"/>
          </ac:spMkLst>
        </pc:spChg>
        <pc:graphicFrameChg chg="mod">
          <ac:chgData name="Dace Cālīte" userId="2993c49a-6328-47d1-a157-e95da57c2ebf" providerId="ADAL" clId="{A34CD3FA-24B3-49CC-9976-4D76CBE6DCCE}" dt="2025-09-13T14:53:07.198" v="783"/>
          <ac:graphicFrameMkLst>
            <pc:docMk/>
            <pc:sldMk cId="3765089427" sldId="260"/>
            <ac:graphicFrameMk id="7" creationId="{544165E7-8FE8-D8BB-68CF-1F929A0E91B0}"/>
          </ac:graphicFrameMkLst>
        </pc:graphicFrameChg>
        <pc:cxnChg chg="add mod">
          <ac:chgData name="Dace Cālīte" userId="2993c49a-6328-47d1-a157-e95da57c2ebf" providerId="ADAL" clId="{A34CD3FA-24B3-49CC-9976-4D76CBE6DCCE}" dt="2025-09-13T14:51:34.948" v="781" actId="1076"/>
          <ac:cxnSpMkLst>
            <pc:docMk/>
            <pc:sldMk cId="3765089427" sldId="260"/>
            <ac:cxnSpMk id="4" creationId="{4DDA957F-FE40-C429-5361-C28525209E86}"/>
          </ac:cxnSpMkLst>
        </pc:cxnChg>
      </pc:sldChg>
      <pc:sldChg chg="delSp modSp del mod delAnim">
        <pc:chgData name="Dace Cālīte" userId="2993c49a-6328-47d1-a157-e95da57c2ebf" providerId="ADAL" clId="{A34CD3FA-24B3-49CC-9976-4D76CBE6DCCE}" dt="2025-09-13T15:00:06.055" v="867" actId="47"/>
        <pc:sldMkLst>
          <pc:docMk/>
          <pc:sldMk cId="4224519047" sldId="270"/>
        </pc:sldMkLst>
        <pc:spChg chg="mod">
          <ac:chgData name="Dace Cālīte" userId="2993c49a-6328-47d1-a157-e95da57c2ebf" providerId="ADAL" clId="{A34CD3FA-24B3-49CC-9976-4D76CBE6DCCE}" dt="2025-09-13T14:59:30.546" v="859" actId="21"/>
          <ac:spMkLst>
            <pc:docMk/>
            <pc:sldMk cId="4224519047" sldId="270"/>
            <ac:spMk id="2" creationId="{EE36CD69-C80D-2B6C-7465-D279DA435E1C}"/>
          </ac:spMkLst>
        </pc:spChg>
        <pc:spChg chg="del">
          <ac:chgData name="Dace Cālīte" userId="2993c49a-6328-47d1-a157-e95da57c2ebf" providerId="ADAL" clId="{A34CD3FA-24B3-49CC-9976-4D76CBE6DCCE}" dt="2025-09-13T14:59:41.766" v="864" actId="21"/>
          <ac:spMkLst>
            <pc:docMk/>
            <pc:sldMk cId="4224519047" sldId="270"/>
            <ac:spMk id="3" creationId="{2403349D-899F-B4D7-E618-ABF8077891AE}"/>
          </ac:spMkLst>
        </pc:spChg>
        <pc:spChg chg="del">
          <ac:chgData name="Dace Cālīte" userId="2993c49a-6328-47d1-a157-e95da57c2ebf" providerId="ADAL" clId="{A34CD3FA-24B3-49CC-9976-4D76CBE6DCCE}" dt="2025-09-13T14:59:41.766" v="864" actId="21"/>
          <ac:spMkLst>
            <pc:docMk/>
            <pc:sldMk cId="4224519047" sldId="270"/>
            <ac:spMk id="4" creationId="{E9C615DA-101D-3FDD-E51A-B287B127C105}"/>
          </ac:spMkLst>
        </pc:spChg>
        <pc:spChg chg="del">
          <ac:chgData name="Dace Cālīte" userId="2993c49a-6328-47d1-a157-e95da57c2ebf" providerId="ADAL" clId="{A34CD3FA-24B3-49CC-9976-4D76CBE6DCCE}" dt="2025-09-13T14:59:41.766" v="864" actId="21"/>
          <ac:spMkLst>
            <pc:docMk/>
            <pc:sldMk cId="4224519047" sldId="270"/>
            <ac:spMk id="7" creationId="{774CC982-1052-F759-A668-055C820F558D}"/>
          </ac:spMkLst>
        </pc:spChg>
        <pc:spChg chg="del">
          <ac:chgData name="Dace Cālīte" userId="2993c49a-6328-47d1-a157-e95da57c2ebf" providerId="ADAL" clId="{A34CD3FA-24B3-49CC-9976-4D76CBE6DCCE}" dt="2025-09-13T14:59:41.766" v="864" actId="21"/>
          <ac:spMkLst>
            <pc:docMk/>
            <pc:sldMk cId="4224519047" sldId="270"/>
            <ac:spMk id="23" creationId="{DEA58F4D-EC88-58E1-72F0-817A2400C7FE}"/>
          </ac:spMkLst>
        </pc:spChg>
        <pc:spChg chg="del">
          <ac:chgData name="Dace Cālīte" userId="2993c49a-6328-47d1-a157-e95da57c2ebf" providerId="ADAL" clId="{A34CD3FA-24B3-49CC-9976-4D76CBE6DCCE}" dt="2025-09-13T14:59:41.766" v="864" actId="21"/>
          <ac:spMkLst>
            <pc:docMk/>
            <pc:sldMk cId="4224519047" sldId="270"/>
            <ac:spMk id="24" creationId="{29757FE1-5C4C-052A-A986-ED8393FBA8ED}"/>
          </ac:spMkLst>
        </pc:spChg>
        <pc:spChg chg="del">
          <ac:chgData name="Dace Cālīte" userId="2993c49a-6328-47d1-a157-e95da57c2ebf" providerId="ADAL" clId="{A34CD3FA-24B3-49CC-9976-4D76CBE6DCCE}" dt="2025-09-13T14:59:41.766" v="864" actId="21"/>
          <ac:spMkLst>
            <pc:docMk/>
            <pc:sldMk cId="4224519047" sldId="270"/>
            <ac:spMk id="25" creationId="{2DCAFD35-96A6-819A-64B1-AB34B12D6D0F}"/>
          </ac:spMkLst>
        </pc:spChg>
        <pc:spChg chg="del">
          <ac:chgData name="Dace Cālīte" userId="2993c49a-6328-47d1-a157-e95da57c2ebf" providerId="ADAL" clId="{A34CD3FA-24B3-49CC-9976-4D76CBE6DCCE}" dt="2025-09-13T14:59:41.766" v="864" actId="21"/>
          <ac:spMkLst>
            <pc:docMk/>
            <pc:sldMk cId="4224519047" sldId="270"/>
            <ac:spMk id="38" creationId="{B5AA14DB-A928-18D7-EC8F-8305504D3014}"/>
          </ac:spMkLst>
        </pc:spChg>
        <pc:spChg chg="del">
          <ac:chgData name="Dace Cālīte" userId="2993c49a-6328-47d1-a157-e95da57c2ebf" providerId="ADAL" clId="{A34CD3FA-24B3-49CC-9976-4D76CBE6DCCE}" dt="2025-09-13T14:59:41.766" v="864" actId="21"/>
          <ac:spMkLst>
            <pc:docMk/>
            <pc:sldMk cId="4224519047" sldId="270"/>
            <ac:spMk id="47" creationId="{A2B8F211-A648-540E-553A-D122BD927014}"/>
          </ac:spMkLst>
        </pc:spChg>
        <pc:spChg chg="del">
          <ac:chgData name="Dace Cālīte" userId="2993c49a-6328-47d1-a157-e95da57c2ebf" providerId="ADAL" clId="{A34CD3FA-24B3-49CC-9976-4D76CBE6DCCE}" dt="2025-09-13T14:59:41.766" v="864" actId="21"/>
          <ac:spMkLst>
            <pc:docMk/>
            <pc:sldMk cId="4224519047" sldId="270"/>
            <ac:spMk id="48" creationId="{45442FD7-8F68-B018-671C-3DD73C5FD542}"/>
          </ac:spMkLst>
        </pc:spChg>
        <pc:spChg chg="del">
          <ac:chgData name="Dace Cālīte" userId="2993c49a-6328-47d1-a157-e95da57c2ebf" providerId="ADAL" clId="{A34CD3FA-24B3-49CC-9976-4D76CBE6DCCE}" dt="2025-09-13T14:59:41.766" v="864" actId="21"/>
          <ac:spMkLst>
            <pc:docMk/>
            <pc:sldMk cId="4224519047" sldId="270"/>
            <ac:spMk id="50" creationId="{83A331C9-30F5-75CB-4010-7B36490FB887}"/>
          </ac:spMkLst>
        </pc:spChg>
      </pc:sldChg>
      <pc:sldChg chg="modNotesTx">
        <pc:chgData name="Dace Cālīte" userId="2993c49a-6328-47d1-a157-e95da57c2ebf" providerId="ADAL" clId="{A34CD3FA-24B3-49CC-9976-4D76CBE6DCCE}" dt="2025-09-13T14:18:44.174" v="562" actId="6549"/>
        <pc:sldMkLst>
          <pc:docMk/>
          <pc:sldMk cId="3083768789" sldId="274"/>
        </pc:sldMkLst>
      </pc:sldChg>
      <pc:sldChg chg="modSp mod">
        <pc:chgData name="Dace Cālīte" userId="2993c49a-6328-47d1-a157-e95da57c2ebf" providerId="ADAL" clId="{A34CD3FA-24B3-49CC-9976-4D76CBE6DCCE}" dt="2025-09-14T17:39:17.264" v="1132" actId="1076"/>
        <pc:sldMkLst>
          <pc:docMk/>
          <pc:sldMk cId="1353364864" sldId="377"/>
        </pc:sldMkLst>
        <pc:spChg chg="mod">
          <ac:chgData name="Dace Cālīte" userId="2993c49a-6328-47d1-a157-e95da57c2ebf" providerId="ADAL" clId="{A34CD3FA-24B3-49CC-9976-4D76CBE6DCCE}" dt="2025-09-14T17:39:17.264" v="1132" actId="1076"/>
          <ac:spMkLst>
            <pc:docMk/>
            <pc:sldMk cId="1353364864" sldId="377"/>
            <ac:spMk id="9" creationId="{6EE6151C-1435-AD77-9998-B6DAAFC561DC}"/>
          </ac:spMkLst>
        </pc:spChg>
      </pc:sldChg>
      <pc:sldChg chg="delSp modSp del mod delAnim">
        <pc:chgData name="Dace Cālīte" userId="2993c49a-6328-47d1-a157-e95da57c2ebf" providerId="ADAL" clId="{A34CD3FA-24B3-49CC-9976-4D76CBE6DCCE}" dt="2025-09-13T14:57:31.573" v="817" actId="47"/>
        <pc:sldMkLst>
          <pc:docMk/>
          <pc:sldMk cId="4098562036" sldId="411"/>
        </pc:sldMkLst>
        <pc:spChg chg="mod">
          <ac:chgData name="Dace Cālīte" userId="2993c49a-6328-47d1-a157-e95da57c2ebf" providerId="ADAL" clId="{A34CD3FA-24B3-49CC-9976-4D76CBE6DCCE}" dt="2025-09-13T14:56:33.957" v="806" actId="21"/>
          <ac:spMkLst>
            <pc:docMk/>
            <pc:sldMk cId="4098562036" sldId="411"/>
            <ac:spMk id="4" creationId="{95694ECF-CEF2-2996-0CFA-25EC515E8D6A}"/>
          </ac:spMkLst>
        </pc:spChg>
        <pc:spChg chg="del">
          <ac:chgData name="Dace Cālīte" userId="2993c49a-6328-47d1-a157-e95da57c2ebf" providerId="ADAL" clId="{A34CD3FA-24B3-49CC-9976-4D76CBE6DCCE}" dt="2025-09-13T14:56:59.094" v="812" actId="21"/>
          <ac:spMkLst>
            <pc:docMk/>
            <pc:sldMk cId="4098562036" sldId="411"/>
            <ac:spMk id="12" creationId="{E6107A0D-0FDA-55D9-D480-24945C0B8FCD}"/>
          </ac:spMkLst>
        </pc:spChg>
        <pc:spChg chg="del">
          <ac:chgData name="Dace Cālīte" userId="2993c49a-6328-47d1-a157-e95da57c2ebf" providerId="ADAL" clId="{A34CD3FA-24B3-49CC-9976-4D76CBE6DCCE}" dt="2025-09-13T14:56:59.094" v="812" actId="21"/>
          <ac:spMkLst>
            <pc:docMk/>
            <pc:sldMk cId="4098562036" sldId="411"/>
            <ac:spMk id="13" creationId="{27B359C0-1C96-F363-AC37-E6DA3C64C078}"/>
          </ac:spMkLst>
        </pc:spChg>
        <pc:spChg chg="del">
          <ac:chgData name="Dace Cālīte" userId="2993c49a-6328-47d1-a157-e95da57c2ebf" providerId="ADAL" clId="{A34CD3FA-24B3-49CC-9976-4D76CBE6DCCE}" dt="2025-09-13T14:56:59.094" v="812" actId="21"/>
          <ac:spMkLst>
            <pc:docMk/>
            <pc:sldMk cId="4098562036" sldId="411"/>
            <ac:spMk id="14" creationId="{15743246-A745-902A-030B-FB1F27B13ED6}"/>
          </ac:spMkLst>
        </pc:spChg>
        <pc:spChg chg="del">
          <ac:chgData name="Dace Cālīte" userId="2993c49a-6328-47d1-a157-e95da57c2ebf" providerId="ADAL" clId="{A34CD3FA-24B3-49CC-9976-4D76CBE6DCCE}" dt="2025-09-13T14:56:59.094" v="812" actId="21"/>
          <ac:spMkLst>
            <pc:docMk/>
            <pc:sldMk cId="4098562036" sldId="411"/>
            <ac:spMk id="19" creationId="{551B44DA-D5ED-855F-F7DA-E0484E21A9ED}"/>
          </ac:spMkLst>
        </pc:spChg>
        <pc:spChg chg="del">
          <ac:chgData name="Dace Cālīte" userId="2993c49a-6328-47d1-a157-e95da57c2ebf" providerId="ADAL" clId="{A34CD3FA-24B3-49CC-9976-4D76CBE6DCCE}" dt="2025-09-13T14:56:59.094" v="812" actId="21"/>
          <ac:spMkLst>
            <pc:docMk/>
            <pc:sldMk cId="4098562036" sldId="411"/>
            <ac:spMk id="25" creationId="{BA5E3B53-41A6-13C9-4E9F-9A61CBAC8B7B}"/>
          </ac:spMkLst>
        </pc:spChg>
        <pc:spChg chg="del">
          <ac:chgData name="Dace Cālīte" userId="2993c49a-6328-47d1-a157-e95da57c2ebf" providerId="ADAL" clId="{A34CD3FA-24B3-49CC-9976-4D76CBE6DCCE}" dt="2025-09-13T14:56:59.094" v="812" actId="21"/>
          <ac:spMkLst>
            <pc:docMk/>
            <pc:sldMk cId="4098562036" sldId="411"/>
            <ac:spMk id="26" creationId="{D5CCB845-6029-46FA-AAF7-F39649A5CD18}"/>
          </ac:spMkLst>
        </pc:spChg>
        <pc:spChg chg="del">
          <ac:chgData name="Dace Cālīte" userId="2993c49a-6328-47d1-a157-e95da57c2ebf" providerId="ADAL" clId="{A34CD3FA-24B3-49CC-9976-4D76CBE6DCCE}" dt="2025-09-13T14:56:59.094" v="812" actId="21"/>
          <ac:spMkLst>
            <pc:docMk/>
            <pc:sldMk cId="4098562036" sldId="411"/>
            <ac:spMk id="28" creationId="{4CB9B09B-7483-E497-16AE-1F30AECE4DFA}"/>
          </ac:spMkLst>
        </pc:spChg>
        <pc:spChg chg="del">
          <ac:chgData name="Dace Cālīte" userId="2993c49a-6328-47d1-a157-e95da57c2ebf" providerId="ADAL" clId="{A34CD3FA-24B3-49CC-9976-4D76CBE6DCCE}" dt="2025-09-13T14:56:59.094" v="812" actId="21"/>
          <ac:spMkLst>
            <pc:docMk/>
            <pc:sldMk cId="4098562036" sldId="411"/>
            <ac:spMk id="50" creationId="{EA9E0683-1163-E0F6-EE34-46FC1C881645}"/>
          </ac:spMkLst>
        </pc:spChg>
        <pc:spChg chg="del">
          <ac:chgData name="Dace Cālīte" userId="2993c49a-6328-47d1-a157-e95da57c2ebf" providerId="ADAL" clId="{A34CD3FA-24B3-49CC-9976-4D76CBE6DCCE}" dt="2025-09-13T14:56:59.094" v="812" actId="21"/>
          <ac:spMkLst>
            <pc:docMk/>
            <pc:sldMk cId="4098562036" sldId="411"/>
            <ac:spMk id="62" creationId="{76888433-B80E-04B4-4352-C0E80C30412A}"/>
          </ac:spMkLst>
        </pc:spChg>
        <pc:spChg chg="del">
          <ac:chgData name="Dace Cālīte" userId="2993c49a-6328-47d1-a157-e95da57c2ebf" providerId="ADAL" clId="{A34CD3FA-24B3-49CC-9976-4D76CBE6DCCE}" dt="2025-09-13T14:57:07.365" v="814" actId="21"/>
          <ac:spMkLst>
            <pc:docMk/>
            <pc:sldMk cId="4098562036" sldId="411"/>
            <ac:spMk id="67" creationId="{D7240B49-590B-3B99-375D-E4F7B2172224}"/>
          </ac:spMkLst>
        </pc:spChg>
        <pc:spChg chg="del">
          <ac:chgData name="Dace Cālīte" userId="2993c49a-6328-47d1-a157-e95da57c2ebf" providerId="ADAL" clId="{A34CD3FA-24B3-49CC-9976-4D76CBE6DCCE}" dt="2025-09-13T14:56:59.094" v="812" actId="21"/>
          <ac:spMkLst>
            <pc:docMk/>
            <pc:sldMk cId="4098562036" sldId="411"/>
            <ac:spMk id="68" creationId="{0E52249A-3A2C-7DD0-D25A-E27767C507DB}"/>
          </ac:spMkLst>
        </pc:spChg>
      </pc:sldChg>
      <pc:sldChg chg="delSp modSp del mod">
        <pc:chgData name="Dace Cālīte" userId="2993c49a-6328-47d1-a157-e95da57c2ebf" providerId="ADAL" clId="{A34CD3FA-24B3-49CC-9976-4D76CBE6DCCE}" dt="2025-09-13T14:59:24.007" v="858" actId="47"/>
        <pc:sldMkLst>
          <pc:docMk/>
          <pc:sldMk cId="3276015772" sldId="412"/>
        </pc:sldMkLst>
        <pc:spChg chg="del">
          <ac:chgData name="Dace Cālīte" userId="2993c49a-6328-47d1-a157-e95da57c2ebf" providerId="ADAL" clId="{A34CD3FA-24B3-49CC-9976-4D76CBE6DCCE}" dt="2025-09-13T14:58:07.598" v="825" actId="21"/>
          <ac:spMkLst>
            <pc:docMk/>
            <pc:sldMk cId="3276015772" sldId="412"/>
            <ac:spMk id="3" creationId="{326FC23A-F256-89CA-5251-C3A2B44741DD}"/>
          </ac:spMkLst>
        </pc:spChg>
        <pc:spChg chg="del">
          <ac:chgData name="Dace Cālīte" userId="2993c49a-6328-47d1-a157-e95da57c2ebf" providerId="ADAL" clId="{A34CD3FA-24B3-49CC-9976-4D76CBE6DCCE}" dt="2025-09-13T14:58:07.598" v="825" actId="21"/>
          <ac:spMkLst>
            <pc:docMk/>
            <pc:sldMk cId="3276015772" sldId="412"/>
            <ac:spMk id="4" creationId="{FDD42FB6-CBC5-F175-96EC-B082084C823F}"/>
          </ac:spMkLst>
        </pc:spChg>
        <pc:spChg chg="del">
          <ac:chgData name="Dace Cālīte" userId="2993c49a-6328-47d1-a157-e95da57c2ebf" providerId="ADAL" clId="{A34CD3FA-24B3-49CC-9976-4D76CBE6DCCE}" dt="2025-09-13T14:58:07.598" v="825" actId="21"/>
          <ac:spMkLst>
            <pc:docMk/>
            <pc:sldMk cId="3276015772" sldId="412"/>
            <ac:spMk id="5" creationId="{D701C8CF-015E-8966-E433-E37F47633C60}"/>
          </ac:spMkLst>
        </pc:spChg>
        <pc:spChg chg="del">
          <ac:chgData name="Dace Cālīte" userId="2993c49a-6328-47d1-a157-e95da57c2ebf" providerId="ADAL" clId="{A34CD3FA-24B3-49CC-9976-4D76CBE6DCCE}" dt="2025-09-13T14:58:07.598" v="825" actId="21"/>
          <ac:spMkLst>
            <pc:docMk/>
            <pc:sldMk cId="3276015772" sldId="412"/>
            <ac:spMk id="7" creationId="{A63153D1-BA6B-04F1-53D5-10A904C5CB5A}"/>
          </ac:spMkLst>
        </pc:spChg>
        <pc:spChg chg="del">
          <ac:chgData name="Dace Cālīte" userId="2993c49a-6328-47d1-a157-e95da57c2ebf" providerId="ADAL" clId="{A34CD3FA-24B3-49CC-9976-4D76CBE6DCCE}" dt="2025-09-13T14:58:07.598" v="825" actId="21"/>
          <ac:spMkLst>
            <pc:docMk/>
            <pc:sldMk cId="3276015772" sldId="412"/>
            <ac:spMk id="9" creationId="{E2D62D37-7E2D-4EDF-4798-030CF9B4FE24}"/>
          </ac:spMkLst>
        </pc:spChg>
        <pc:spChg chg="del">
          <ac:chgData name="Dace Cālīte" userId="2993c49a-6328-47d1-a157-e95da57c2ebf" providerId="ADAL" clId="{A34CD3FA-24B3-49CC-9976-4D76CBE6DCCE}" dt="2025-09-13T14:58:07.598" v="825" actId="21"/>
          <ac:spMkLst>
            <pc:docMk/>
            <pc:sldMk cId="3276015772" sldId="412"/>
            <ac:spMk id="21" creationId="{61EC2CF1-F26D-404E-2B97-E5122EA2E81E}"/>
          </ac:spMkLst>
        </pc:spChg>
        <pc:spChg chg="del">
          <ac:chgData name="Dace Cālīte" userId="2993c49a-6328-47d1-a157-e95da57c2ebf" providerId="ADAL" clId="{A34CD3FA-24B3-49CC-9976-4D76CBE6DCCE}" dt="2025-09-13T14:58:07.598" v="825" actId="21"/>
          <ac:spMkLst>
            <pc:docMk/>
            <pc:sldMk cId="3276015772" sldId="412"/>
            <ac:spMk id="23" creationId="{A3BA9F0C-494D-C5BB-8A46-2D923ABB7B42}"/>
          </ac:spMkLst>
        </pc:spChg>
        <pc:spChg chg="del">
          <ac:chgData name="Dace Cālīte" userId="2993c49a-6328-47d1-a157-e95da57c2ebf" providerId="ADAL" clId="{A34CD3FA-24B3-49CC-9976-4D76CBE6DCCE}" dt="2025-09-13T14:58:07.598" v="825" actId="21"/>
          <ac:spMkLst>
            <pc:docMk/>
            <pc:sldMk cId="3276015772" sldId="412"/>
            <ac:spMk id="25" creationId="{AF880396-0D7E-633A-8D06-CE73C6F9D70B}"/>
          </ac:spMkLst>
        </pc:spChg>
        <pc:spChg chg="del">
          <ac:chgData name="Dace Cālīte" userId="2993c49a-6328-47d1-a157-e95da57c2ebf" providerId="ADAL" clId="{A34CD3FA-24B3-49CC-9976-4D76CBE6DCCE}" dt="2025-09-13T14:58:07.598" v="825" actId="21"/>
          <ac:spMkLst>
            <pc:docMk/>
            <pc:sldMk cId="3276015772" sldId="412"/>
            <ac:spMk id="27" creationId="{0D805BCF-942A-2367-3EDB-BA51E2CCBEEF}"/>
          </ac:spMkLst>
        </pc:spChg>
        <pc:spChg chg="del">
          <ac:chgData name="Dace Cālīte" userId="2993c49a-6328-47d1-a157-e95da57c2ebf" providerId="ADAL" clId="{A34CD3FA-24B3-49CC-9976-4D76CBE6DCCE}" dt="2025-09-13T14:58:07.598" v="825" actId="21"/>
          <ac:spMkLst>
            <pc:docMk/>
            <pc:sldMk cId="3276015772" sldId="412"/>
            <ac:spMk id="29" creationId="{4EE90CD7-CF6C-C52B-4BFF-6C0B28B39C14}"/>
          </ac:spMkLst>
        </pc:spChg>
        <pc:spChg chg="mod">
          <ac:chgData name="Dace Cālīte" userId="2993c49a-6328-47d1-a157-e95da57c2ebf" providerId="ADAL" clId="{A34CD3FA-24B3-49CC-9976-4D76CBE6DCCE}" dt="2025-09-13T14:57:49.762" v="821" actId="21"/>
          <ac:spMkLst>
            <pc:docMk/>
            <pc:sldMk cId="3276015772" sldId="412"/>
            <ac:spMk id="46" creationId="{261307B6-D281-D40E-0C79-1FCBB6230153}"/>
          </ac:spMkLst>
        </pc:spChg>
      </pc:sldChg>
      <pc:sldChg chg="delSp modSp del mod delAnim">
        <pc:chgData name="Dace Cālīte" userId="2993c49a-6328-47d1-a157-e95da57c2ebf" providerId="ADAL" clId="{A34CD3FA-24B3-49CC-9976-4D76CBE6DCCE}" dt="2025-09-13T15:06:41.434" v="904" actId="47"/>
        <pc:sldMkLst>
          <pc:docMk/>
          <pc:sldMk cId="1208323198" sldId="413"/>
        </pc:sldMkLst>
        <pc:spChg chg="mod">
          <ac:chgData name="Dace Cālīte" userId="2993c49a-6328-47d1-a157-e95da57c2ebf" providerId="ADAL" clId="{A34CD3FA-24B3-49CC-9976-4D76CBE6DCCE}" dt="2025-09-13T15:00:29.646" v="870" actId="21"/>
          <ac:spMkLst>
            <pc:docMk/>
            <pc:sldMk cId="1208323198" sldId="413"/>
            <ac:spMk id="2" creationId="{3FEDF3E4-84EA-9C5B-4722-8C5447B1DAAE}"/>
          </ac:spMkLst>
        </pc:spChg>
        <pc:spChg chg="del">
          <ac:chgData name="Dace Cālīte" userId="2993c49a-6328-47d1-a157-e95da57c2ebf" providerId="ADAL" clId="{A34CD3FA-24B3-49CC-9976-4D76CBE6DCCE}" dt="2025-09-13T15:00:46.874" v="874" actId="21"/>
          <ac:spMkLst>
            <pc:docMk/>
            <pc:sldMk cId="1208323198" sldId="413"/>
            <ac:spMk id="48" creationId="{F98D397B-A848-49D5-740D-5B9014ECAE85}"/>
          </ac:spMkLst>
        </pc:spChg>
        <pc:spChg chg="del">
          <ac:chgData name="Dace Cālīte" userId="2993c49a-6328-47d1-a157-e95da57c2ebf" providerId="ADAL" clId="{A34CD3FA-24B3-49CC-9976-4D76CBE6DCCE}" dt="2025-09-13T15:00:46.874" v="874" actId="21"/>
          <ac:spMkLst>
            <pc:docMk/>
            <pc:sldMk cId="1208323198" sldId="413"/>
            <ac:spMk id="49" creationId="{CF177757-BAD5-293D-042C-BC588E81B5F4}"/>
          </ac:spMkLst>
        </pc:spChg>
        <pc:spChg chg="del">
          <ac:chgData name="Dace Cālīte" userId="2993c49a-6328-47d1-a157-e95da57c2ebf" providerId="ADAL" clId="{A34CD3FA-24B3-49CC-9976-4D76CBE6DCCE}" dt="2025-09-13T15:00:46.874" v="874" actId="21"/>
          <ac:spMkLst>
            <pc:docMk/>
            <pc:sldMk cId="1208323198" sldId="413"/>
            <ac:spMk id="50" creationId="{DF2726AB-0BC9-25C6-A22D-7085317798F5}"/>
          </ac:spMkLst>
        </pc:spChg>
        <pc:picChg chg="del">
          <ac:chgData name="Dace Cālīte" userId="2993c49a-6328-47d1-a157-e95da57c2ebf" providerId="ADAL" clId="{A34CD3FA-24B3-49CC-9976-4D76CBE6DCCE}" dt="2025-09-13T15:01:00.421" v="876" actId="21"/>
          <ac:picMkLst>
            <pc:docMk/>
            <pc:sldMk cId="1208323198" sldId="413"/>
            <ac:picMk id="39" creationId="{FD934A3E-CF25-FC5F-5E0B-9E3C57CFB2DA}"/>
          </ac:picMkLst>
        </pc:picChg>
        <pc:picChg chg="del">
          <ac:chgData name="Dace Cālīte" userId="2993c49a-6328-47d1-a157-e95da57c2ebf" providerId="ADAL" clId="{A34CD3FA-24B3-49CC-9976-4D76CBE6DCCE}" dt="2025-09-13T15:01:00.421" v="876" actId="21"/>
          <ac:picMkLst>
            <pc:docMk/>
            <pc:sldMk cId="1208323198" sldId="413"/>
            <ac:picMk id="40" creationId="{46A9E637-6BB7-137B-D01F-AA3A79EACFE1}"/>
          </ac:picMkLst>
        </pc:picChg>
        <pc:picChg chg="del">
          <ac:chgData name="Dace Cālīte" userId="2993c49a-6328-47d1-a157-e95da57c2ebf" providerId="ADAL" clId="{A34CD3FA-24B3-49CC-9976-4D76CBE6DCCE}" dt="2025-09-13T15:01:09.293" v="878" actId="21"/>
          <ac:picMkLst>
            <pc:docMk/>
            <pc:sldMk cId="1208323198" sldId="413"/>
            <ac:picMk id="42" creationId="{6F4E122B-93A1-9368-27C3-00A68000C73F}"/>
          </ac:picMkLst>
        </pc:picChg>
        <pc:picChg chg="del">
          <ac:chgData name="Dace Cālīte" userId="2993c49a-6328-47d1-a157-e95da57c2ebf" providerId="ADAL" clId="{A34CD3FA-24B3-49CC-9976-4D76CBE6DCCE}" dt="2025-09-13T15:01:00.421" v="876" actId="21"/>
          <ac:picMkLst>
            <pc:docMk/>
            <pc:sldMk cId="1208323198" sldId="413"/>
            <ac:picMk id="43" creationId="{A5EE115C-FB87-87C7-D0C8-7BC536DEFE87}"/>
          </ac:picMkLst>
        </pc:picChg>
        <pc:picChg chg="del">
          <ac:chgData name="Dace Cālīte" userId="2993c49a-6328-47d1-a157-e95da57c2ebf" providerId="ADAL" clId="{A34CD3FA-24B3-49CC-9976-4D76CBE6DCCE}" dt="2025-09-13T15:01:09.293" v="878" actId="21"/>
          <ac:picMkLst>
            <pc:docMk/>
            <pc:sldMk cId="1208323198" sldId="413"/>
            <ac:picMk id="44" creationId="{81C0A044-5B99-C27D-B7B1-82DC5CD00437}"/>
          </ac:picMkLst>
        </pc:picChg>
        <pc:picChg chg="del">
          <ac:chgData name="Dace Cālīte" userId="2993c49a-6328-47d1-a157-e95da57c2ebf" providerId="ADAL" clId="{A34CD3FA-24B3-49CC-9976-4D76CBE6DCCE}" dt="2025-09-13T15:00:46.874" v="874" actId="21"/>
          <ac:picMkLst>
            <pc:docMk/>
            <pc:sldMk cId="1208323198" sldId="413"/>
            <ac:picMk id="47" creationId="{0418F7F6-DAAC-6F4D-972C-6B098D7A81D2}"/>
          </ac:picMkLst>
        </pc:picChg>
      </pc:sldChg>
      <pc:sldChg chg="mod modShow">
        <pc:chgData name="Dace Cālīte" userId="2993c49a-6328-47d1-a157-e95da57c2ebf" providerId="ADAL" clId="{A34CD3FA-24B3-49CC-9976-4D76CBE6DCCE}" dt="2025-09-13T14:38:44.683" v="678" actId="729"/>
        <pc:sldMkLst>
          <pc:docMk/>
          <pc:sldMk cId="2162149790" sldId="414"/>
        </pc:sldMkLst>
      </pc:sldChg>
      <pc:sldChg chg="delSp modSp del mod modNotesTx">
        <pc:chgData name="Dace Cālīte" userId="2993c49a-6328-47d1-a157-e95da57c2ebf" providerId="ADAL" clId="{A34CD3FA-24B3-49CC-9976-4D76CBE6DCCE}" dt="2025-09-13T14:38:46.983" v="679" actId="47"/>
        <pc:sldMkLst>
          <pc:docMk/>
          <pc:sldMk cId="3929592171" sldId="415"/>
        </pc:sldMkLst>
        <pc:spChg chg="del mod">
          <ac:chgData name="Dace Cālīte" userId="2993c49a-6328-47d1-a157-e95da57c2ebf" providerId="ADAL" clId="{A34CD3FA-24B3-49CC-9976-4D76CBE6DCCE}" dt="2025-09-13T14:33:26.789" v="642"/>
          <ac:spMkLst>
            <pc:docMk/>
            <pc:sldMk cId="3929592171" sldId="415"/>
            <ac:spMk id="6" creationId="{626DD02C-7D6D-648B-8664-38A45EF5E060}"/>
          </ac:spMkLst>
        </pc:spChg>
      </pc:sldChg>
      <pc:sldChg chg="modSp new del mod">
        <pc:chgData name="Dace Cālīte" userId="2993c49a-6328-47d1-a157-e95da57c2ebf" providerId="ADAL" clId="{A34CD3FA-24B3-49CC-9976-4D76CBE6DCCE}" dt="2025-09-13T14:53:44.546" v="785" actId="47"/>
        <pc:sldMkLst>
          <pc:docMk/>
          <pc:sldMk cId="2138366516" sldId="416"/>
        </pc:sldMkLst>
        <pc:spChg chg="mod">
          <ac:chgData name="Dace Cālīte" userId="2993c49a-6328-47d1-a157-e95da57c2ebf" providerId="ADAL" clId="{A34CD3FA-24B3-49CC-9976-4D76CBE6DCCE}" dt="2025-09-13T14:42:25.594" v="699" actId="21"/>
          <ac:spMkLst>
            <pc:docMk/>
            <pc:sldMk cId="2138366516" sldId="416"/>
            <ac:spMk id="2" creationId="{CB7D5B20-35DB-B3C2-1445-33F4B0DE8DCD}"/>
          </ac:spMkLst>
        </pc:spChg>
        <pc:spChg chg="mod">
          <ac:chgData name="Dace Cālīte" userId="2993c49a-6328-47d1-a157-e95da57c2ebf" providerId="ADAL" clId="{A34CD3FA-24B3-49CC-9976-4D76CBE6DCCE}" dt="2025-09-13T14:42:33.967" v="701" actId="21"/>
          <ac:spMkLst>
            <pc:docMk/>
            <pc:sldMk cId="2138366516" sldId="416"/>
            <ac:spMk id="3" creationId="{057C04B2-225F-BD83-B057-86AB35C712E8}"/>
          </ac:spMkLst>
        </pc:spChg>
      </pc:sldChg>
      <pc:sldChg chg="addSp delSp modSp new del mod setBg delAnim modAnim">
        <pc:chgData name="Dace Cālīte" userId="2993c49a-6328-47d1-a157-e95da57c2ebf" providerId="ADAL" clId="{A34CD3FA-24B3-49CC-9976-4D76CBE6DCCE}" dt="2025-09-13T15:49:44.172" v="1101" actId="47"/>
        <pc:sldMkLst>
          <pc:docMk/>
          <pc:sldMk cId="3410040630" sldId="417"/>
        </pc:sldMkLst>
        <pc:spChg chg="del mod">
          <ac:chgData name="Dace Cālīte" userId="2993c49a-6328-47d1-a157-e95da57c2ebf" providerId="ADAL" clId="{A34CD3FA-24B3-49CC-9976-4D76CBE6DCCE}" dt="2025-09-13T15:47:31.483" v="1069"/>
          <ac:spMkLst>
            <pc:docMk/>
            <pc:sldMk cId="3410040630" sldId="417"/>
            <ac:spMk id="2" creationId="{7E151831-2723-6ED5-876E-4044EC60C22F}"/>
          </ac:spMkLst>
        </pc:spChg>
        <pc:spChg chg="del mod ord">
          <ac:chgData name="Dace Cālīte" userId="2993c49a-6328-47d1-a157-e95da57c2ebf" providerId="ADAL" clId="{A34CD3FA-24B3-49CC-9976-4D76CBE6DCCE}" dt="2025-09-13T15:47:40.527" v="1072" actId="478"/>
          <ac:spMkLst>
            <pc:docMk/>
            <pc:sldMk cId="3410040630" sldId="417"/>
            <ac:spMk id="3" creationId="{3E2E69D9-DF6C-80AF-1D4B-6AFD67760DD0}"/>
          </ac:spMkLst>
        </pc:spChg>
        <pc:spChg chg="add mod">
          <ac:chgData name="Dace Cālīte" userId="2993c49a-6328-47d1-a157-e95da57c2ebf" providerId="ADAL" clId="{A34CD3FA-24B3-49CC-9976-4D76CBE6DCCE}" dt="2025-09-13T15:47:13.754" v="1066" actId="1076"/>
          <ac:spMkLst>
            <pc:docMk/>
            <pc:sldMk cId="3410040630" sldId="417"/>
            <ac:spMk id="6" creationId="{DA2580BF-0680-C074-0B2D-D0A2AA4DB653}"/>
          </ac:spMkLst>
        </pc:spChg>
        <pc:spChg chg="add del mod">
          <ac:chgData name="Dace Cālīte" userId="2993c49a-6328-47d1-a157-e95da57c2ebf" providerId="ADAL" clId="{A34CD3FA-24B3-49CC-9976-4D76CBE6DCCE}" dt="2025-09-13T15:48:46.280" v="1088" actId="21"/>
          <ac:spMkLst>
            <pc:docMk/>
            <pc:sldMk cId="3410040630" sldId="417"/>
            <ac:spMk id="7" creationId="{F598B9A7-3F40-BCA3-F396-81BA05ED86B8}"/>
          </ac:spMkLst>
        </pc:spChg>
        <pc:spChg chg="add del mod">
          <ac:chgData name="Dace Cālīte" userId="2993c49a-6328-47d1-a157-e95da57c2ebf" providerId="ADAL" clId="{A34CD3FA-24B3-49CC-9976-4D76CBE6DCCE}" dt="2025-09-13T15:48:06.024" v="1076" actId="21"/>
          <ac:spMkLst>
            <pc:docMk/>
            <pc:sldMk cId="3410040630" sldId="417"/>
            <ac:spMk id="8" creationId="{3771E08D-F12F-A606-09AC-19BA1FC1453F}"/>
          </ac:spMkLst>
        </pc:spChg>
        <pc:spChg chg="add">
          <ac:chgData name="Dace Cālīte" userId="2993c49a-6328-47d1-a157-e95da57c2ebf" providerId="ADAL" clId="{A34CD3FA-24B3-49CC-9976-4D76CBE6DCCE}" dt="2025-09-13T14:55:53.088" v="798" actId="26606"/>
          <ac:spMkLst>
            <pc:docMk/>
            <pc:sldMk cId="3410040630" sldId="417"/>
            <ac:spMk id="9" creationId="{3346177D-ADC4-4968-B747-5CFCD390B5B9}"/>
          </ac:spMkLst>
        </pc:spChg>
        <pc:spChg chg="add">
          <ac:chgData name="Dace Cālīte" userId="2993c49a-6328-47d1-a157-e95da57c2ebf" providerId="ADAL" clId="{A34CD3FA-24B3-49CC-9976-4D76CBE6DCCE}" dt="2025-09-13T14:55:53.088" v="798" actId="26606"/>
          <ac:spMkLst>
            <pc:docMk/>
            <pc:sldMk cId="3410040630" sldId="417"/>
            <ac:spMk id="11" creationId="{0844A943-BF79-4FEA-ABB1-3BD54D236606}"/>
          </ac:spMkLst>
        </pc:spChg>
        <pc:spChg chg="add mod">
          <ac:chgData name="Dace Cālīte" userId="2993c49a-6328-47d1-a157-e95da57c2ebf" providerId="ADAL" clId="{A34CD3FA-24B3-49CC-9976-4D76CBE6DCCE}" dt="2025-09-13T15:48:44.245" v="1087" actId="1076"/>
          <ac:spMkLst>
            <pc:docMk/>
            <pc:sldMk cId="3410040630" sldId="417"/>
            <ac:spMk id="12" creationId="{E1E49A52-3D2F-7F9A-1427-5E95B87959AC}"/>
          </ac:spMkLst>
        </pc:spChg>
        <pc:spChg chg="add">
          <ac:chgData name="Dace Cālīte" userId="2993c49a-6328-47d1-a157-e95da57c2ebf" providerId="ADAL" clId="{A34CD3FA-24B3-49CC-9976-4D76CBE6DCCE}" dt="2025-09-13T14:55:53.088" v="798" actId="26606"/>
          <ac:spMkLst>
            <pc:docMk/>
            <pc:sldMk cId="3410040630" sldId="417"/>
            <ac:spMk id="13" creationId="{6437CC72-F4A8-4DC3-AFAB-D22C482C8100}"/>
          </ac:spMkLst>
        </pc:spChg>
        <pc:spChg chg="add mod">
          <ac:chgData name="Dace Cālīte" userId="2993c49a-6328-47d1-a157-e95da57c2ebf" providerId="ADAL" clId="{A34CD3FA-24B3-49CC-9976-4D76CBE6DCCE}" dt="2025-09-13T15:48:06.024" v="1076" actId="21"/>
          <ac:spMkLst>
            <pc:docMk/>
            <pc:sldMk cId="3410040630" sldId="417"/>
            <ac:spMk id="15" creationId="{318CD73A-2D26-152B-DC96-E0E962140122}"/>
          </ac:spMkLst>
        </pc:spChg>
        <pc:graphicFrameChg chg="add del mod">
          <ac:chgData name="Dace Cālīte" userId="2993c49a-6328-47d1-a157-e95da57c2ebf" providerId="ADAL" clId="{A34CD3FA-24B3-49CC-9976-4D76CBE6DCCE}" dt="2025-09-13T15:48:37.238" v="1085" actId="21"/>
          <ac:graphicFrameMkLst>
            <pc:docMk/>
            <pc:sldMk cId="3410040630" sldId="417"/>
            <ac:graphicFrameMk id="5" creationId="{CE8F110C-B645-0391-FE4C-E575AA04CFCC}"/>
          </ac:graphicFrameMkLst>
        </pc:graphicFrameChg>
        <pc:picChg chg="add del mod">
          <ac:chgData name="Dace Cālīte" userId="2993c49a-6328-47d1-a157-e95da57c2ebf" providerId="ADAL" clId="{A34CD3FA-24B3-49CC-9976-4D76CBE6DCCE}" dt="2025-09-13T15:49:23.337" v="1097" actId="21"/>
          <ac:picMkLst>
            <pc:docMk/>
            <pc:sldMk cId="3410040630" sldId="417"/>
            <ac:picMk id="4" creationId="{AF23166E-C847-4750-3C62-577D3E33E078}"/>
          </ac:picMkLst>
        </pc:picChg>
      </pc:sldChg>
      <pc:sldChg chg="addSp delSp modSp new mod setBg">
        <pc:chgData name="Dace Cālīte" userId="2993c49a-6328-47d1-a157-e95da57c2ebf" providerId="ADAL" clId="{A34CD3FA-24B3-49CC-9976-4D76CBE6DCCE}" dt="2025-09-13T15:57:17.861" v="1131" actId="29295"/>
        <pc:sldMkLst>
          <pc:docMk/>
          <pc:sldMk cId="3311369391" sldId="418"/>
        </pc:sldMkLst>
        <pc:spChg chg="add del mod">
          <ac:chgData name="Dace Cālīte" userId="2993c49a-6328-47d1-a157-e95da57c2ebf" providerId="ADAL" clId="{A34CD3FA-24B3-49CC-9976-4D76CBE6DCCE}" dt="2025-09-13T14:32:34.649" v="626" actId="478"/>
          <ac:spMkLst>
            <pc:docMk/>
            <pc:sldMk cId="3311369391" sldId="418"/>
            <ac:spMk id="2" creationId="{5777A6CF-689F-C336-B7D7-95AFFB848907}"/>
          </ac:spMkLst>
        </pc:spChg>
        <pc:spChg chg="del">
          <ac:chgData name="Dace Cālīte" userId="2993c49a-6328-47d1-a157-e95da57c2ebf" providerId="ADAL" clId="{A34CD3FA-24B3-49CC-9976-4D76CBE6DCCE}" dt="2025-09-13T14:31:32.099" v="621" actId="478"/>
          <ac:spMkLst>
            <pc:docMk/>
            <pc:sldMk cId="3311369391" sldId="418"/>
            <ac:spMk id="3" creationId="{24C741C8-7B93-522C-6B4E-C3DF10CDA8E9}"/>
          </ac:spMkLst>
        </pc:spChg>
        <pc:spChg chg="mod">
          <ac:chgData name="Dace Cālīte" userId="2993c49a-6328-47d1-a157-e95da57c2ebf" providerId="ADAL" clId="{A34CD3FA-24B3-49CC-9976-4D76CBE6DCCE}" dt="2025-09-13T15:15:11.753" v="1022" actId="27636"/>
          <ac:spMkLst>
            <pc:docMk/>
            <pc:sldMk cId="3311369391" sldId="418"/>
            <ac:spMk id="4" creationId="{F49A47D4-7707-1E4F-CFC8-1A3ECB573AB1}"/>
          </ac:spMkLst>
        </pc:spChg>
        <pc:spChg chg="add">
          <ac:chgData name="Dace Cālīte" userId="2993c49a-6328-47d1-a157-e95da57c2ebf" providerId="ADAL" clId="{A34CD3FA-24B3-49CC-9976-4D76CBE6DCCE}" dt="2025-09-13T14:32:30.298" v="625" actId="26606"/>
          <ac:spMkLst>
            <pc:docMk/>
            <pc:sldMk cId="3311369391" sldId="418"/>
            <ac:spMk id="9" creationId="{DEE2AD96-B495-4E06-9291-B71706F728CB}"/>
          </ac:spMkLst>
        </pc:spChg>
        <pc:spChg chg="add">
          <ac:chgData name="Dace Cālīte" userId="2993c49a-6328-47d1-a157-e95da57c2ebf" providerId="ADAL" clId="{A34CD3FA-24B3-49CC-9976-4D76CBE6DCCE}" dt="2025-09-13T14:32:30.298" v="625" actId="26606"/>
          <ac:spMkLst>
            <pc:docMk/>
            <pc:sldMk cId="3311369391" sldId="418"/>
            <ac:spMk id="11" creationId="{53CF6D67-C5A8-4ADD-9E8E-1E38CA1D3166}"/>
          </ac:spMkLst>
        </pc:spChg>
        <pc:spChg chg="add mod">
          <ac:chgData name="Dace Cālīte" userId="2993c49a-6328-47d1-a157-e95da57c2ebf" providerId="ADAL" clId="{A34CD3FA-24B3-49CC-9976-4D76CBE6DCCE}" dt="2025-09-13T15:27:24.151" v="1055" actId="1076"/>
          <ac:spMkLst>
            <pc:docMk/>
            <pc:sldMk cId="3311369391" sldId="418"/>
            <ac:spMk id="12" creationId="{4D5885F4-9977-AEAE-D843-F53178920B15}"/>
          </ac:spMkLst>
        </pc:spChg>
        <pc:spChg chg="add">
          <ac:chgData name="Dace Cālīte" userId="2993c49a-6328-47d1-a157-e95da57c2ebf" providerId="ADAL" clId="{A34CD3FA-24B3-49CC-9976-4D76CBE6DCCE}" dt="2025-09-13T14:32:30.298" v="625" actId="26606"/>
          <ac:spMkLst>
            <pc:docMk/>
            <pc:sldMk cId="3311369391" sldId="418"/>
            <ac:spMk id="13" creationId="{86909FA0-B515-4681-B7A8-FA281D133B94}"/>
          </ac:spMkLst>
        </pc:spChg>
        <pc:spChg chg="add">
          <ac:chgData name="Dace Cālīte" userId="2993c49a-6328-47d1-a157-e95da57c2ebf" providerId="ADAL" clId="{A34CD3FA-24B3-49CC-9976-4D76CBE6DCCE}" dt="2025-09-13T14:32:30.298" v="625" actId="26606"/>
          <ac:spMkLst>
            <pc:docMk/>
            <pc:sldMk cId="3311369391" sldId="418"/>
            <ac:spMk id="15" creationId="{21C9FE86-FCC3-4A31-AA1C-C882262B7FE7}"/>
          </ac:spMkLst>
        </pc:spChg>
        <pc:spChg chg="add">
          <ac:chgData name="Dace Cālīte" userId="2993c49a-6328-47d1-a157-e95da57c2ebf" providerId="ADAL" clId="{A34CD3FA-24B3-49CC-9976-4D76CBE6DCCE}" dt="2025-09-13T14:32:30.298" v="625" actId="26606"/>
          <ac:spMkLst>
            <pc:docMk/>
            <pc:sldMk cId="3311369391" sldId="418"/>
            <ac:spMk id="17" creationId="{7D96243B-ECED-4B71-8E06-AE9A285EAD20}"/>
          </ac:spMkLst>
        </pc:spChg>
        <pc:spChg chg="add">
          <ac:chgData name="Dace Cālīte" userId="2993c49a-6328-47d1-a157-e95da57c2ebf" providerId="ADAL" clId="{A34CD3FA-24B3-49CC-9976-4D76CBE6DCCE}" dt="2025-09-13T14:32:30.298" v="625" actId="26606"/>
          <ac:spMkLst>
            <pc:docMk/>
            <pc:sldMk cId="3311369391" sldId="418"/>
            <ac:spMk id="19" creationId="{A09989E4-EFDC-4A90-A633-E0525FB4139E}"/>
          </ac:spMkLst>
        </pc:spChg>
        <pc:picChg chg="add mod">
          <ac:chgData name="Dace Cālīte" userId="2993c49a-6328-47d1-a157-e95da57c2ebf" providerId="ADAL" clId="{A34CD3FA-24B3-49CC-9976-4D76CBE6DCCE}" dt="2025-09-13T15:16:20.223" v="1038" actId="1076"/>
          <ac:picMkLst>
            <pc:docMk/>
            <pc:sldMk cId="3311369391" sldId="418"/>
            <ac:picMk id="6" creationId="{44F69E0A-70DE-D608-B12C-9BEE7DB13D25}"/>
          </ac:picMkLst>
        </pc:picChg>
        <pc:picChg chg="add del mod modCrop">
          <ac:chgData name="Dace Cālīte" userId="2993c49a-6328-47d1-a157-e95da57c2ebf" providerId="ADAL" clId="{A34CD3FA-24B3-49CC-9976-4D76CBE6DCCE}" dt="2025-09-13T15:14:28.944" v="1015" actId="478"/>
          <ac:picMkLst>
            <pc:docMk/>
            <pc:sldMk cId="3311369391" sldId="418"/>
            <ac:picMk id="7" creationId="{4F0D5244-EB4E-6E2D-FE3A-59122EF904B7}"/>
          </ac:picMkLst>
        </pc:picChg>
        <pc:picChg chg="add mod modCrop">
          <ac:chgData name="Dace Cālīte" userId="2993c49a-6328-47d1-a157-e95da57c2ebf" providerId="ADAL" clId="{A34CD3FA-24B3-49CC-9976-4D76CBE6DCCE}" dt="2025-09-13T15:57:17.861" v="1131" actId="29295"/>
          <ac:picMkLst>
            <pc:docMk/>
            <pc:sldMk cId="3311369391" sldId="418"/>
            <ac:picMk id="8" creationId="{B6486DEF-ECA7-B6AF-CDC5-4C116ECD6894}"/>
          </ac:picMkLst>
        </pc:picChg>
      </pc:sldChg>
      <pc:sldChg chg="addSp delSp modSp new del mod addAnim delAnim modAnim modNotesTx">
        <pc:chgData name="Dace Cālīte" userId="2993c49a-6328-47d1-a157-e95da57c2ebf" providerId="ADAL" clId="{A34CD3FA-24B3-49CC-9976-4D76CBE6DCCE}" dt="2025-09-13T15:10:24.760" v="999" actId="47"/>
        <pc:sldMkLst>
          <pc:docMk/>
          <pc:sldMk cId="2149645612" sldId="419"/>
        </pc:sldMkLst>
        <pc:spChg chg="del mod">
          <ac:chgData name="Dace Cālīte" userId="2993c49a-6328-47d1-a157-e95da57c2ebf" providerId="ADAL" clId="{A34CD3FA-24B3-49CC-9976-4D76CBE6DCCE}" dt="2025-09-13T15:10:16.021" v="997" actId="21"/>
          <ac:spMkLst>
            <pc:docMk/>
            <pc:sldMk cId="2149645612" sldId="419"/>
            <ac:spMk id="2" creationId="{DD5B8A30-B6AD-AB1F-4DF4-5E551B378419}"/>
          </ac:spMkLst>
        </pc:spChg>
        <pc:spChg chg="del mod">
          <ac:chgData name="Dace Cālīte" userId="2993c49a-6328-47d1-a157-e95da57c2ebf" providerId="ADAL" clId="{A34CD3FA-24B3-49CC-9976-4D76CBE6DCCE}" dt="2025-09-13T14:33:53.238" v="646" actId="26606"/>
          <ac:spMkLst>
            <pc:docMk/>
            <pc:sldMk cId="2149645612" sldId="419"/>
            <ac:spMk id="3" creationId="{74EDDF1F-7CEA-BA84-3DD2-B02AA056A7B4}"/>
          </ac:spMkLst>
        </pc:spChg>
        <pc:spChg chg="del">
          <ac:chgData name="Dace Cālīte" userId="2993c49a-6328-47d1-a157-e95da57c2ebf" providerId="ADAL" clId="{A34CD3FA-24B3-49CC-9976-4D76CBE6DCCE}" dt="2025-09-13T14:33:56.207" v="647" actId="478"/>
          <ac:spMkLst>
            <pc:docMk/>
            <pc:sldMk cId="2149645612" sldId="419"/>
            <ac:spMk id="4" creationId="{AD8A5BDA-0213-A66B-EA2A-7E04E15E8B63}"/>
          </ac:spMkLst>
        </pc:spChg>
        <pc:spChg chg="add del mod topLvl">
          <ac:chgData name="Dace Cālīte" userId="2993c49a-6328-47d1-a157-e95da57c2ebf" providerId="ADAL" clId="{A34CD3FA-24B3-49CC-9976-4D76CBE6DCCE}" dt="2025-09-13T15:10:16.021" v="997" actId="21"/>
          <ac:spMkLst>
            <pc:docMk/>
            <pc:sldMk cId="2149645612" sldId="419"/>
            <ac:spMk id="8" creationId="{F7D77903-4FDC-B7A1-E483-9070F62A1B67}"/>
          </ac:spMkLst>
        </pc:spChg>
        <pc:spChg chg="add del mod topLvl">
          <ac:chgData name="Dace Cālīte" userId="2993c49a-6328-47d1-a157-e95da57c2ebf" providerId="ADAL" clId="{A34CD3FA-24B3-49CC-9976-4D76CBE6DCCE}" dt="2025-09-13T15:10:16.021" v="997" actId="21"/>
          <ac:spMkLst>
            <pc:docMk/>
            <pc:sldMk cId="2149645612" sldId="419"/>
            <ac:spMk id="9" creationId="{30503F0B-337D-5EEC-2BDB-FE8A894CD9FF}"/>
          </ac:spMkLst>
        </pc:spChg>
        <pc:spChg chg="add del mod topLvl">
          <ac:chgData name="Dace Cālīte" userId="2993c49a-6328-47d1-a157-e95da57c2ebf" providerId="ADAL" clId="{A34CD3FA-24B3-49CC-9976-4D76CBE6DCCE}" dt="2025-09-13T15:10:16.021" v="997" actId="21"/>
          <ac:spMkLst>
            <pc:docMk/>
            <pc:sldMk cId="2149645612" sldId="419"/>
            <ac:spMk id="10" creationId="{EEB7E596-FC61-84B5-7104-B5432540ACDF}"/>
          </ac:spMkLst>
        </pc:spChg>
        <pc:spChg chg="add del mod topLvl">
          <ac:chgData name="Dace Cālīte" userId="2993c49a-6328-47d1-a157-e95da57c2ebf" providerId="ADAL" clId="{A34CD3FA-24B3-49CC-9976-4D76CBE6DCCE}" dt="2025-09-13T15:10:16.021" v="997" actId="21"/>
          <ac:spMkLst>
            <pc:docMk/>
            <pc:sldMk cId="2149645612" sldId="419"/>
            <ac:spMk id="11" creationId="{829F584A-57B8-F198-2B88-0512238FBA0A}"/>
          </ac:spMkLst>
        </pc:spChg>
        <pc:spChg chg="add del mod topLvl">
          <ac:chgData name="Dace Cālīte" userId="2993c49a-6328-47d1-a157-e95da57c2ebf" providerId="ADAL" clId="{A34CD3FA-24B3-49CC-9976-4D76CBE6DCCE}" dt="2025-09-13T15:10:16.021" v="997" actId="21"/>
          <ac:spMkLst>
            <pc:docMk/>
            <pc:sldMk cId="2149645612" sldId="419"/>
            <ac:spMk id="12" creationId="{4A2FA471-829F-6BF5-EF0B-D64C0BC70D25}"/>
          </ac:spMkLst>
        </pc:spChg>
        <pc:spChg chg="add del mod topLvl">
          <ac:chgData name="Dace Cālīte" userId="2993c49a-6328-47d1-a157-e95da57c2ebf" providerId="ADAL" clId="{A34CD3FA-24B3-49CC-9976-4D76CBE6DCCE}" dt="2025-09-13T15:10:16.021" v="997" actId="21"/>
          <ac:spMkLst>
            <pc:docMk/>
            <pc:sldMk cId="2149645612" sldId="419"/>
            <ac:spMk id="13" creationId="{1577F80F-E5A0-78DB-5A81-FCA94D32E442}"/>
          </ac:spMkLst>
        </pc:spChg>
        <pc:spChg chg="add del mod topLvl">
          <ac:chgData name="Dace Cālīte" userId="2993c49a-6328-47d1-a157-e95da57c2ebf" providerId="ADAL" clId="{A34CD3FA-24B3-49CC-9976-4D76CBE6DCCE}" dt="2025-09-13T15:10:16.021" v="997" actId="21"/>
          <ac:spMkLst>
            <pc:docMk/>
            <pc:sldMk cId="2149645612" sldId="419"/>
            <ac:spMk id="14" creationId="{10FFD97C-2520-C49E-9B2E-CCEF4D9FAE15}"/>
          </ac:spMkLst>
        </pc:spChg>
        <pc:spChg chg="add del mod topLvl">
          <ac:chgData name="Dace Cālīte" userId="2993c49a-6328-47d1-a157-e95da57c2ebf" providerId="ADAL" clId="{A34CD3FA-24B3-49CC-9976-4D76CBE6DCCE}" dt="2025-09-13T15:10:16.021" v="997" actId="21"/>
          <ac:spMkLst>
            <pc:docMk/>
            <pc:sldMk cId="2149645612" sldId="419"/>
            <ac:spMk id="15" creationId="{B8E4D486-2081-6D96-DAB5-B507FF6DB959}"/>
          </ac:spMkLst>
        </pc:spChg>
        <pc:spChg chg="add mod">
          <ac:chgData name="Dace Cālīte" userId="2993c49a-6328-47d1-a157-e95da57c2ebf" providerId="ADAL" clId="{A34CD3FA-24B3-49CC-9976-4D76CBE6DCCE}" dt="2025-09-13T15:10:16.021" v="997" actId="21"/>
          <ac:spMkLst>
            <pc:docMk/>
            <pc:sldMk cId="2149645612" sldId="419"/>
            <ac:spMk id="17" creationId="{21E633A4-0A38-EA3B-000F-6B6324E3864D}"/>
          </ac:spMkLst>
        </pc:spChg>
        <pc:grpChg chg="add del mod">
          <ac:chgData name="Dace Cālīte" userId="2993c49a-6328-47d1-a157-e95da57c2ebf" providerId="ADAL" clId="{A34CD3FA-24B3-49CC-9976-4D76CBE6DCCE}" dt="2025-09-13T14:38:17.628" v="670" actId="165"/>
          <ac:grpSpMkLst>
            <pc:docMk/>
            <pc:sldMk cId="2149645612" sldId="419"/>
            <ac:grpSpMk id="7" creationId="{224E8E94-661E-A89F-A0F5-405089B0642A}"/>
          </ac:grpSpMkLst>
        </pc:grpChg>
        <pc:graphicFrameChg chg="add mod ord modGraphic">
          <ac:chgData name="Dace Cālīte" userId="2993c49a-6328-47d1-a157-e95da57c2ebf" providerId="ADAL" clId="{A34CD3FA-24B3-49CC-9976-4D76CBE6DCCE}" dt="2025-09-13T14:36:14.639" v="663" actId="167"/>
          <ac:graphicFrameMkLst>
            <pc:docMk/>
            <pc:sldMk cId="2149645612" sldId="419"/>
            <ac:graphicFrameMk id="5" creationId="{35A730FD-B71D-042F-82AD-23F01C67C276}"/>
          </ac:graphicFrameMkLst>
        </pc:graphicFrameChg>
        <pc:graphicFrameChg chg="add del mod">
          <ac:chgData name="Dace Cālīte" userId="2993c49a-6328-47d1-a157-e95da57c2ebf" providerId="ADAL" clId="{A34CD3FA-24B3-49CC-9976-4D76CBE6DCCE}" dt="2025-09-13T14:37:43.149" v="666" actId="18245"/>
          <ac:graphicFrameMkLst>
            <pc:docMk/>
            <pc:sldMk cId="2149645612" sldId="419"/>
            <ac:graphicFrameMk id="6" creationId="{AD947D9F-F9FE-6018-10E4-1FC6E2677275}"/>
          </ac:graphicFrameMkLst>
        </pc:graphicFrameChg>
      </pc:sldChg>
      <pc:sldChg chg="addSp delSp modSp new mod setBg">
        <pc:chgData name="Dace Cālīte" userId="2993c49a-6328-47d1-a157-e95da57c2ebf" providerId="ADAL" clId="{A34CD3FA-24B3-49CC-9976-4D76CBE6DCCE}" dt="2025-09-13T14:48:22.411" v="752" actId="1076"/>
        <pc:sldMkLst>
          <pc:docMk/>
          <pc:sldMk cId="3973809558" sldId="420"/>
        </pc:sldMkLst>
        <pc:spChg chg="mod">
          <ac:chgData name="Dace Cālīte" userId="2993c49a-6328-47d1-a157-e95da57c2ebf" providerId="ADAL" clId="{A34CD3FA-24B3-49CC-9976-4D76CBE6DCCE}" dt="2025-09-13T14:42:58.646" v="705" actId="26606"/>
          <ac:spMkLst>
            <pc:docMk/>
            <pc:sldMk cId="3973809558" sldId="420"/>
            <ac:spMk id="2" creationId="{87D89170-2E3E-FE2C-327C-955671D92BCE}"/>
          </ac:spMkLst>
        </pc:spChg>
        <pc:spChg chg="add del mod">
          <ac:chgData name="Dace Cālīte" userId="2993c49a-6328-47d1-a157-e95da57c2ebf" providerId="ADAL" clId="{A34CD3FA-24B3-49CC-9976-4D76CBE6DCCE}" dt="2025-09-13T14:42:58.646" v="705" actId="26606"/>
          <ac:spMkLst>
            <pc:docMk/>
            <pc:sldMk cId="3973809558" sldId="420"/>
            <ac:spMk id="3" creationId="{214BB9E9-1D66-B619-DAB0-FD9C4BA2C577}"/>
          </ac:spMkLst>
        </pc:spChg>
        <pc:spChg chg="del mod topLvl">
          <ac:chgData name="Dace Cālīte" userId="2993c49a-6328-47d1-a157-e95da57c2ebf" providerId="ADAL" clId="{A34CD3FA-24B3-49CC-9976-4D76CBE6DCCE}" dt="2025-09-13T14:45:22.800" v="738" actId="478"/>
          <ac:spMkLst>
            <pc:docMk/>
            <pc:sldMk cId="3973809558" sldId="420"/>
            <ac:spMk id="6" creationId="{28248CBB-E382-F7C3-C06F-F4C796DC4925}"/>
          </ac:spMkLst>
        </pc:spChg>
        <pc:spChg chg="mod topLvl">
          <ac:chgData name="Dace Cālīte" userId="2993c49a-6328-47d1-a157-e95da57c2ebf" providerId="ADAL" clId="{A34CD3FA-24B3-49CC-9976-4D76CBE6DCCE}" dt="2025-09-13T14:45:33.163" v="741" actId="1076"/>
          <ac:spMkLst>
            <pc:docMk/>
            <pc:sldMk cId="3973809558" sldId="420"/>
            <ac:spMk id="7" creationId="{30274DD7-11F9-FA3E-FB1E-06C89B2BD0C2}"/>
          </ac:spMkLst>
        </pc:spChg>
        <pc:spChg chg="mod topLvl">
          <ac:chgData name="Dace Cālīte" userId="2993c49a-6328-47d1-a157-e95da57c2ebf" providerId="ADAL" clId="{A34CD3FA-24B3-49CC-9976-4D76CBE6DCCE}" dt="2025-09-13T14:43:28.631" v="707" actId="165"/>
          <ac:spMkLst>
            <pc:docMk/>
            <pc:sldMk cId="3973809558" sldId="420"/>
            <ac:spMk id="8" creationId="{7B207FE0-14BB-3E7D-AEEB-BFB0C49748C8}"/>
          </ac:spMkLst>
        </pc:spChg>
        <pc:spChg chg="add del">
          <ac:chgData name="Dace Cālīte" userId="2993c49a-6328-47d1-a157-e95da57c2ebf" providerId="ADAL" clId="{A34CD3FA-24B3-49CC-9976-4D76CBE6DCCE}" dt="2025-09-13T14:42:58.609" v="704" actId="26606"/>
          <ac:spMkLst>
            <pc:docMk/>
            <pc:sldMk cId="3973809558" sldId="420"/>
            <ac:spMk id="9" creationId="{BACC6370-2D7E-4714-9D71-7542949D7D5D}"/>
          </ac:spMkLst>
        </pc:spChg>
        <pc:spChg chg="mod">
          <ac:chgData name="Dace Cālīte" userId="2993c49a-6328-47d1-a157-e95da57c2ebf" providerId="ADAL" clId="{A34CD3FA-24B3-49CC-9976-4D76CBE6DCCE}" dt="2025-09-13T14:46:36.273" v="748" actId="1076"/>
          <ac:spMkLst>
            <pc:docMk/>
            <pc:sldMk cId="3973809558" sldId="420"/>
            <ac:spMk id="10" creationId="{00D8A9BE-94F4-2CF0-AD3C-7694FED79B73}"/>
          </ac:spMkLst>
        </pc:spChg>
        <pc:spChg chg="add del">
          <ac:chgData name="Dace Cālīte" userId="2993c49a-6328-47d1-a157-e95da57c2ebf" providerId="ADAL" clId="{A34CD3FA-24B3-49CC-9976-4D76CBE6DCCE}" dt="2025-09-13T14:42:58.609" v="704" actId="26606"/>
          <ac:spMkLst>
            <pc:docMk/>
            <pc:sldMk cId="3973809558" sldId="420"/>
            <ac:spMk id="11" creationId="{256B2C21-A230-48C0-8DF1-C46611373C44}"/>
          </ac:spMkLst>
        </pc:spChg>
        <pc:spChg chg="mod topLvl">
          <ac:chgData name="Dace Cālīte" userId="2993c49a-6328-47d1-a157-e95da57c2ebf" providerId="ADAL" clId="{A34CD3FA-24B3-49CC-9976-4D76CBE6DCCE}" dt="2025-09-13T14:44:02.581" v="721" actId="14100"/>
          <ac:spMkLst>
            <pc:docMk/>
            <pc:sldMk cId="3973809558" sldId="420"/>
            <ac:spMk id="12" creationId="{919F3B24-E220-1942-8174-0A34865BC673}"/>
          </ac:spMkLst>
        </pc:spChg>
        <pc:spChg chg="add del">
          <ac:chgData name="Dace Cālīte" userId="2993c49a-6328-47d1-a157-e95da57c2ebf" providerId="ADAL" clId="{A34CD3FA-24B3-49CC-9976-4D76CBE6DCCE}" dt="2025-09-13T14:42:58.609" v="704" actId="26606"/>
          <ac:spMkLst>
            <pc:docMk/>
            <pc:sldMk cId="3973809558" sldId="420"/>
            <ac:spMk id="13" creationId="{3847E18C-932D-4C95-AABA-FEC7C9499AD7}"/>
          </ac:spMkLst>
        </pc:spChg>
        <pc:spChg chg="mod topLvl">
          <ac:chgData name="Dace Cālīte" userId="2993c49a-6328-47d1-a157-e95da57c2ebf" providerId="ADAL" clId="{A34CD3FA-24B3-49CC-9976-4D76CBE6DCCE}" dt="2025-09-13T14:43:28.631" v="707" actId="165"/>
          <ac:spMkLst>
            <pc:docMk/>
            <pc:sldMk cId="3973809558" sldId="420"/>
            <ac:spMk id="14" creationId="{703D24F8-8A99-CDA3-4F86-99A40C2092E0}"/>
          </ac:spMkLst>
        </pc:spChg>
        <pc:spChg chg="add del">
          <ac:chgData name="Dace Cālīte" userId="2993c49a-6328-47d1-a157-e95da57c2ebf" providerId="ADAL" clId="{A34CD3FA-24B3-49CC-9976-4D76CBE6DCCE}" dt="2025-09-13T14:42:58.609" v="704" actId="26606"/>
          <ac:spMkLst>
            <pc:docMk/>
            <pc:sldMk cId="3973809558" sldId="420"/>
            <ac:spMk id="15" creationId="{3150CB11-0C61-439E-910F-5787759E72A0}"/>
          </ac:spMkLst>
        </pc:spChg>
        <pc:spChg chg="del mod topLvl">
          <ac:chgData name="Dace Cālīte" userId="2993c49a-6328-47d1-a157-e95da57c2ebf" providerId="ADAL" clId="{A34CD3FA-24B3-49CC-9976-4D76CBE6DCCE}" dt="2025-09-13T14:46:22.873" v="743" actId="478"/>
          <ac:spMkLst>
            <pc:docMk/>
            <pc:sldMk cId="3973809558" sldId="420"/>
            <ac:spMk id="16" creationId="{15B97665-D184-BD0B-E955-E2A43925498E}"/>
          </ac:spMkLst>
        </pc:spChg>
        <pc:spChg chg="add del">
          <ac:chgData name="Dace Cālīte" userId="2993c49a-6328-47d1-a157-e95da57c2ebf" providerId="ADAL" clId="{A34CD3FA-24B3-49CC-9976-4D76CBE6DCCE}" dt="2025-09-13T14:42:58.609" v="704" actId="26606"/>
          <ac:spMkLst>
            <pc:docMk/>
            <pc:sldMk cId="3973809558" sldId="420"/>
            <ac:spMk id="17" creationId="{43F8A58B-5155-44CE-A5FF-7647B47D0A7A}"/>
          </ac:spMkLst>
        </pc:spChg>
        <pc:spChg chg="mod topLvl">
          <ac:chgData name="Dace Cālīte" userId="2993c49a-6328-47d1-a157-e95da57c2ebf" providerId="ADAL" clId="{A34CD3FA-24B3-49CC-9976-4D76CBE6DCCE}" dt="2025-09-13T14:48:22.411" v="752" actId="1076"/>
          <ac:spMkLst>
            <pc:docMk/>
            <pc:sldMk cId="3973809558" sldId="420"/>
            <ac:spMk id="18" creationId="{16F03594-14CD-0C2C-36E1-8D03670816B5}"/>
          </ac:spMkLst>
        </pc:spChg>
        <pc:spChg chg="add del">
          <ac:chgData name="Dace Cālīte" userId="2993c49a-6328-47d1-a157-e95da57c2ebf" providerId="ADAL" clId="{A34CD3FA-24B3-49CC-9976-4D76CBE6DCCE}" dt="2025-09-13T14:42:58.609" v="704" actId="26606"/>
          <ac:spMkLst>
            <pc:docMk/>
            <pc:sldMk cId="3973809558" sldId="420"/>
            <ac:spMk id="19" creationId="{443F2ACA-E6D6-4028-82DD-F03C262D5DE6}"/>
          </ac:spMkLst>
        </pc:spChg>
        <pc:spChg chg="add">
          <ac:chgData name="Dace Cālīte" userId="2993c49a-6328-47d1-a157-e95da57c2ebf" providerId="ADAL" clId="{A34CD3FA-24B3-49CC-9976-4D76CBE6DCCE}" dt="2025-09-13T14:42:58.646" v="705" actId="26606"/>
          <ac:spMkLst>
            <pc:docMk/>
            <pc:sldMk cId="3973809558" sldId="420"/>
            <ac:spMk id="21" creationId="{BACC6370-2D7E-4714-9D71-7542949D7D5D}"/>
          </ac:spMkLst>
        </pc:spChg>
        <pc:spChg chg="add">
          <ac:chgData name="Dace Cālīte" userId="2993c49a-6328-47d1-a157-e95da57c2ebf" providerId="ADAL" clId="{A34CD3FA-24B3-49CC-9976-4D76CBE6DCCE}" dt="2025-09-13T14:42:58.646" v="705" actId="26606"/>
          <ac:spMkLst>
            <pc:docMk/>
            <pc:sldMk cId="3973809558" sldId="420"/>
            <ac:spMk id="22" creationId="{F68B3F68-107C-434F-AA38-110D5EA91B85}"/>
          </ac:spMkLst>
        </pc:spChg>
        <pc:spChg chg="add">
          <ac:chgData name="Dace Cālīte" userId="2993c49a-6328-47d1-a157-e95da57c2ebf" providerId="ADAL" clId="{A34CD3FA-24B3-49CC-9976-4D76CBE6DCCE}" dt="2025-09-13T14:42:58.646" v="705" actId="26606"/>
          <ac:spMkLst>
            <pc:docMk/>
            <pc:sldMk cId="3973809558" sldId="420"/>
            <ac:spMk id="23" creationId="{AAD0DBB9-1A4B-4391-81D4-CB19F9AB918A}"/>
          </ac:spMkLst>
        </pc:spChg>
        <pc:spChg chg="add">
          <ac:chgData name="Dace Cālīte" userId="2993c49a-6328-47d1-a157-e95da57c2ebf" providerId="ADAL" clId="{A34CD3FA-24B3-49CC-9976-4D76CBE6DCCE}" dt="2025-09-13T14:42:58.646" v="705" actId="26606"/>
          <ac:spMkLst>
            <pc:docMk/>
            <pc:sldMk cId="3973809558" sldId="420"/>
            <ac:spMk id="24" creationId="{063BBA22-50EA-4C4D-BE05-F1CE4E63AA56}"/>
          </ac:spMkLst>
        </pc:spChg>
        <pc:spChg chg="mod topLvl">
          <ac:chgData name="Dace Cālīte" userId="2993c49a-6328-47d1-a157-e95da57c2ebf" providerId="ADAL" clId="{A34CD3FA-24B3-49CC-9976-4D76CBE6DCCE}" dt="2025-09-13T14:48:10.734" v="750" actId="1076"/>
          <ac:spMkLst>
            <pc:docMk/>
            <pc:sldMk cId="3973809558" sldId="420"/>
            <ac:spMk id="26" creationId="{76ABF8AC-ACAB-CFF1-ADA1-4A3509C00936}"/>
          </ac:spMkLst>
        </pc:spChg>
        <pc:spChg chg="mod topLvl">
          <ac:chgData name="Dace Cālīte" userId="2993c49a-6328-47d1-a157-e95da57c2ebf" providerId="ADAL" clId="{A34CD3FA-24B3-49CC-9976-4D76CBE6DCCE}" dt="2025-09-13T14:44:20.533" v="730" actId="403"/>
          <ac:spMkLst>
            <pc:docMk/>
            <pc:sldMk cId="3973809558" sldId="420"/>
            <ac:spMk id="27" creationId="{6F03BA6C-5E04-2874-C85B-FC055B056A05}"/>
          </ac:spMkLst>
        </pc:spChg>
        <pc:spChg chg="mod topLvl">
          <ac:chgData name="Dace Cālīte" userId="2993c49a-6328-47d1-a157-e95da57c2ebf" providerId="ADAL" clId="{A34CD3FA-24B3-49CC-9976-4D76CBE6DCCE}" dt="2025-09-13T14:44:32.674" v="736" actId="1076"/>
          <ac:spMkLst>
            <pc:docMk/>
            <pc:sldMk cId="3973809558" sldId="420"/>
            <ac:spMk id="28" creationId="{5370F162-DD85-B6DC-C8C6-3CF5332F52D6}"/>
          </ac:spMkLst>
        </pc:spChg>
        <pc:spChg chg="add mod">
          <ac:chgData name="Dace Cālīte" userId="2993c49a-6328-47d1-a157-e95da57c2ebf" providerId="ADAL" clId="{A34CD3FA-24B3-49CC-9976-4D76CBE6DCCE}" dt="2025-09-13T14:48:19.090" v="751" actId="1076"/>
          <ac:spMkLst>
            <pc:docMk/>
            <pc:sldMk cId="3973809558" sldId="420"/>
            <ac:spMk id="30" creationId="{8406EDE9-3C24-3F12-4F6D-D93BAB17C1B8}"/>
          </ac:spMkLst>
        </pc:spChg>
        <pc:graphicFrameChg chg="add del">
          <ac:chgData name="Dace Cālīte" userId="2993c49a-6328-47d1-a157-e95da57c2ebf" providerId="ADAL" clId="{A34CD3FA-24B3-49CC-9976-4D76CBE6DCCE}" dt="2025-09-13T14:42:58.609" v="704" actId="26606"/>
          <ac:graphicFrameMkLst>
            <pc:docMk/>
            <pc:sldMk cId="3973809558" sldId="420"/>
            <ac:graphicFrameMk id="5" creationId="{73FFD069-EB3F-2657-3DBB-7210B2CA1D19}"/>
          </ac:graphicFrameMkLst>
        </pc:graphicFrameChg>
        <pc:graphicFrameChg chg="add">
          <ac:chgData name="Dace Cālīte" userId="2993c49a-6328-47d1-a157-e95da57c2ebf" providerId="ADAL" clId="{A34CD3FA-24B3-49CC-9976-4D76CBE6DCCE}" dt="2025-09-13T14:42:58.646" v="705" actId="26606"/>
          <ac:graphicFrameMkLst>
            <pc:docMk/>
            <pc:sldMk cId="3973809558" sldId="420"/>
            <ac:graphicFrameMk id="25" creationId="{3F0B3510-D619-5D7E-89BA-9389EAA5ED32}"/>
          </ac:graphicFrameMkLst>
        </pc:graphicFrameChg>
        <pc:picChg chg="add mod">
          <ac:chgData name="Dace Cālīte" userId="2993c49a-6328-47d1-a157-e95da57c2ebf" providerId="ADAL" clId="{A34CD3FA-24B3-49CC-9976-4D76CBE6DCCE}" dt="2025-09-13T14:45:26.642" v="739" actId="1076"/>
          <ac:picMkLst>
            <pc:docMk/>
            <pc:sldMk cId="3973809558" sldId="420"/>
            <ac:picMk id="29" creationId="{E243A979-B19E-A3A9-87A5-21CCB130C159}"/>
          </ac:picMkLst>
        </pc:picChg>
      </pc:sldChg>
      <pc:sldChg chg="addSp delSp modSp add mod modAnim">
        <pc:chgData name="Dace Cālīte" userId="2993c49a-6328-47d1-a157-e95da57c2ebf" providerId="ADAL" clId="{A34CD3FA-24B3-49CC-9976-4D76CBE6DCCE}" dt="2025-09-13T14:54:31.133" v="795" actId="1076"/>
        <pc:sldMkLst>
          <pc:docMk/>
          <pc:sldMk cId="3695320677" sldId="421"/>
        </pc:sldMkLst>
        <pc:spChg chg="mod">
          <ac:chgData name="Dace Cālīte" userId="2993c49a-6328-47d1-a157-e95da57c2ebf" providerId="ADAL" clId="{A34CD3FA-24B3-49CC-9976-4D76CBE6DCCE}" dt="2025-09-13T14:54:11.129" v="790" actId="113"/>
          <ac:spMkLst>
            <pc:docMk/>
            <pc:sldMk cId="3695320677" sldId="421"/>
            <ac:spMk id="2" creationId="{6C4DDD8F-62E6-821D-84E7-921F4FC46653}"/>
          </ac:spMkLst>
        </pc:spChg>
        <pc:spChg chg="add mod">
          <ac:chgData name="Dace Cālīte" userId="2993c49a-6328-47d1-a157-e95da57c2ebf" providerId="ADAL" clId="{A34CD3FA-24B3-49CC-9976-4D76CBE6DCCE}" dt="2025-09-13T14:54:31.133" v="795" actId="1076"/>
          <ac:spMkLst>
            <pc:docMk/>
            <pc:sldMk cId="3695320677" sldId="421"/>
            <ac:spMk id="5" creationId="{D19C8C22-E264-9E25-2492-AF2CB85346F5}"/>
          </ac:spMkLst>
        </pc:spChg>
        <pc:spChg chg="del">
          <ac:chgData name="Dace Cālīte" userId="2993c49a-6328-47d1-a157-e95da57c2ebf" providerId="ADAL" clId="{A34CD3FA-24B3-49CC-9976-4D76CBE6DCCE}" dt="2025-09-13T14:54:18.126" v="791" actId="478"/>
          <ac:spMkLst>
            <pc:docMk/>
            <pc:sldMk cId="3695320677" sldId="421"/>
            <ac:spMk id="7" creationId="{00D20CC7-C8AE-F277-BAD2-75E670FE7E42}"/>
          </ac:spMkLst>
        </pc:spChg>
        <pc:spChg chg="del">
          <ac:chgData name="Dace Cālīte" userId="2993c49a-6328-47d1-a157-e95da57c2ebf" providerId="ADAL" clId="{A34CD3FA-24B3-49CC-9976-4D76CBE6DCCE}" dt="2025-09-13T14:54:18.126" v="791" actId="478"/>
          <ac:spMkLst>
            <pc:docMk/>
            <pc:sldMk cId="3695320677" sldId="421"/>
            <ac:spMk id="8" creationId="{6DDE455B-16FB-7924-D885-DFC646422AE7}"/>
          </ac:spMkLst>
        </pc:spChg>
        <pc:spChg chg="mod">
          <ac:chgData name="Dace Cālīte" userId="2993c49a-6328-47d1-a157-e95da57c2ebf" providerId="ADAL" clId="{A34CD3FA-24B3-49CC-9976-4D76CBE6DCCE}" dt="2025-09-13T14:54:26.302" v="794"/>
          <ac:spMkLst>
            <pc:docMk/>
            <pc:sldMk cId="3695320677" sldId="421"/>
            <ac:spMk id="9" creationId="{2A740710-E1C7-2101-77AA-D507BDFDEB1C}"/>
          </ac:spMkLst>
        </pc:spChg>
        <pc:spChg chg="del">
          <ac:chgData name="Dace Cālīte" userId="2993c49a-6328-47d1-a157-e95da57c2ebf" providerId="ADAL" clId="{A34CD3FA-24B3-49CC-9976-4D76CBE6DCCE}" dt="2025-09-13T14:54:18.126" v="791" actId="478"/>
          <ac:spMkLst>
            <pc:docMk/>
            <pc:sldMk cId="3695320677" sldId="421"/>
            <ac:spMk id="10" creationId="{D3B7CF5C-F512-F392-E94D-CBD3F3D1AF14}"/>
          </ac:spMkLst>
        </pc:spChg>
        <pc:spChg chg="add mod">
          <ac:chgData name="Dace Cālīte" userId="2993c49a-6328-47d1-a157-e95da57c2ebf" providerId="ADAL" clId="{A34CD3FA-24B3-49CC-9976-4D76CBE6DCCE}" dt="2025-09-13T14:54:31.133" v="795" actId="1076"/>
          <ac:spMkLst>
            <pc:docMk/>
            <pc:sldMk cId="3695320677" sldId="421"/>
            <ac:spMk id="11" creationId="{7B0DBF5D-FA10-6E5E-BCEE-32D2603F5F08}"/>
          </ac:spMkLst>
        </pc:spChg>
        <pc:spChg chg="del">
          <ac:chgData name="Dace Cālīte" userId="2993c49a-6328-47d1-a157-e95da57c2ebf" providerId="ADAL" clId="{A34CD3FA-24B3-49CC-9976-4D76CBE6DCCE}" dt="2025-09-13T14:54:18.126" v="791" actId="478"/>
          <ac:spMkLst>
            <pc:docMk/>
            <pc:sldMk cId="3695320677" sldId="421"/>
            <ac:spMk id="14" creationId="{7D8EC6D6-29B6-C3F6-6638-7B661E7C856F}"/>
          </ac:spMkLst>
        </pc:spChg>
        <pc:spChg chg="mod">
          <ac:chgData name="Dace Cālīte" userId="2993c49a-6328-47d1-a157-e95da57c2ebf" providerId="ADAL" clId="{A34CD3FA-24B3-49CC-9976-4D76CBE6DCCE}" dt="2025-09-13T14:54:26.302" v="794"/>
          <ac:spMkLst>
            <pc:docMk/>
            <pc:sldMk cId="3695320677" sldId="421"/>
            <ac:spMk id="17" creationId="{6B657CAC-A965-42E7-95CF-0C99C985B6B5}"/>
          </ac:spMkLst>
        </pc:spChg>
        <pc:spChg chg="del">
          <ac:chgData name="Dace Cālīte" userId="2993c49a-6328-47d1-a157-e95da57c2ebf" providerId="ADAL" clId="{A34CD3FA-24B3-49CC-9976-4D76CBE6DCCE}" dt="2025-09-13T14:54:18.126" v="791" actId="478"/>
          <ac:spMkLst>
            <pc:docMk/>
            <pc:sldMk cId="3695320677" sldId="421"/>
            <ac:spMk id="18" creationId="{0A272FBB-1961-C65A-B4EC-CCFBFB2E947E}"/>
          </ac:spMkLst>
        </pc:spChg>
        <pc:spChg chg="mod">
          <ac:chgData name="Dace Cālīte" userId="2993c49a-6328-47d1-a157-e95da57c2ebf" providerId="ADAL" clId="{A34CD3FA-24B3-49CC-9976-4D76CBE6DCCE}" dt="2025-09-13T14:54:26.302" v="794"/>
          <ac:spMkLst>
            <pc:docMk/>
            <pc:sldMk cId="3695320677" sldId="421"/>
            <ac:spMk id="19" creationId="{43F541FD-6A4C-12CD-60CC-198AD1349F2E}"/>
          </ac:spMkLst>
        </pc:spChg>
        <pc:spChg chg="del">
          <ac:chgData name="Dace Cālīte" userId="2993c49a-6328-47d1-a157-e95da57c2ebf" providerId="ADAL" clId="{A34CD3FA-24B3-49CC-9976-4D76CBE6DCCE}" dt="2025-09-13T14:54:18.126" v="791" actId="478"/>
          <ac:spMkLst>
            <pc:docMk/>
            <pc:sldMk cId="3695320677" sldId="421"/>
            <ac:spMk id="20" creationId="{2F6F067E-FB7F-167E-4AA6-6EA91299448F}"/>
          </ac:spMkLst>
        </pc:spChg>
        <pc:spChg chg="del">
          <ac:chgData name="Dace Cālīte" userId="2993c49a-6328-47d1-a157-e95da57c2ebf" providerId="ADAL" clId="{A34CD3FA-24B3-49CC-9976-4D76CBE6DCCE}" dt="2025-09-13T14:54:18.126" v="791" actId="478"/>
          <ac:spMkLst>
            <pc:docMk/>
            <pc:sldMk cId="3695320677" sldId="421"/>
            <ac:spMk id="26" creationId="{6F506605-6135-75F0-AEB8-033C5EF1B0E3}"/>
          </ac:spMkLst>
        </pc:spChg>
        <pc:spChg chg="del">
          <ac:chgData name="Dace Cālīte" userId="2993c49a-6328-47d1-a157-e95da57c2ebf" providerId="ADAL" clId="{A34CD3FA-24B3-49CC-9976-4D76CBE6DCCE}" dt="2025-09-13T14:54:18.126" v="791" actId="478"/>
          <ac:spMkLst>
            <pc:docMk/>
            <pc:sldMk cId="3695320677" sldId="421"/>
            <ac:spMk id="27" creationId="{95739B66-691F-6A96-DC1F-A9AF62DE0903}"/>
          </ac:spMkLst>
        </pc:spChg>
        <pc:spChg chg="del">
          <ac:chgData name="Dace Cālīte" userId="2993c49a-6328-47d1-a157-e95da57c2ebf" providerId="ADAL" clId="{A34CD3FA-24B3-49CC-9976-4D76CBE6DCCE}" dt="2025-09-13T14:54:18.126" v="791" actId="478"/>
          <ac:spMkLst>
            <pc:docMk/>
            <pc:sldMk cId="3695320677" sldId="421"/>
            <ac:spMk id="28" creationId="{1C7A20F5-D432-A3E3-6F7B-E7158ADED4DC}"/>
          </ac:spMkLst>
        </pc:spChg>
        <pc:spChg chg="del">
          <ac:chgData name="Dace Cālīte" userId="2993c49a-6328-47d1-a157-e95da57c2ebf" providerId="ADAL" clId="{A34CD3FA-24B3-49CC-9976-4D76CBE6DCCE}" dt="2025-09-13T14:54:18.126" v="791" actId="478"/>
          <ac:spMkLst>
            <pc:docMk/>
            <pc:sldMk cId="3695320677" sldId="421"/>
            <ac:spMk id="30" creationId="{9D4589A5-C7D8-660A-0A68-2C76F6B2670E}"/>
          </ac:spMkLst>
        </pc:spChg>
        <pc:spChg chg="mod">
          <ac:chgData name="Dace Cālīte" userId="2993c49a-6328-47d1-a157-e95da57c2ebf" providerId="ADAL" clId="{A34CD3FA-24B3-49CC-9976-4D76CBE6DCCE}" dt="2025-09-13T14:54:26.302" v="794"/>
          <ac:spMkLst>
            <pc:docMk/>
            <pc:sldMk cId="3695320677" sldId="421"/>
            <ac:spMk id="32" creationId="{C9E955BC-2AA6-4B98-BB66-ECB620C35A77}"/>
          </ac:spMkLst>
        </pc:spChg>
        <pc:spChg chg="mod">
          <ac:chgData name="Dace Cālīte" userId="2993c49a-6328-47d1-a157-e95da57c2ebf" providerId="ADAL" clId="{A34CD3FA-24B3-49CC-9976-4D76CBE6DCCE}" dt="2025-09-13T14:54:26.302" v="794"/>
          <ac:spMkLst>
            <pc:docMk/>
            <pc:sldMk cId="3695320677" sldId="421"/>
            <ac:spMk id="39" creationId="{56C8305B-29CB-4E0E-3E58-8C0C538CAA6D}"/>
          </ac:spMkLst>
        </pc:spChg>
        <pc:spChg chg="mod">
          <ac:chgData name="Dace Cālīte" userId="2993c49a-6328-47d1-a157-e95da57c2ebf" providerId="ADAL" clId="{A34CD3FA-24B3-49CC-9976-4D76CBE6DCCE}" dt="2025-09-13T14:54:26.302" v="794"/>
          <ac:spMkLst>
            <pc:docMk/>
            <pc:sldMk cId="3695320677" sldId="421"/>
            <ac:spMk id="40" creationId="{C0DBB311-2A1C-B749-853E-1A3A226C0E4A}"/>
          </ac:spMkLst>
        </pc:spChg>
        <pc:spChg chg="add mod">
          <ac:chgData name="Dace Cālīte" userId="2993c49a-6328-47d1-a157-e95da57c2ebf" providerId="ADAL" clId="{A34CD3FA-24B3-49CC-9976-4D76CBE6DCCE}" dt="2025-09-13T14:54:31.133" v="795" actId="1076"/>
          <ac:spMkLst>
            <pc:docMk/>
            <pc:sldMk cId="3695320677" sldId="421"/>
            <ac:spMk id="41" creationId="{DF34833D-C56F-BED6-72F9-9F122CFA7808}"/>
          </ac:spMkLst>
        </pc:spChg>
        <pc:spChg chg="add mod">
          <ac:chgData name="Dace Cālīte" userId="2993c49a-6328-47d1-a157-e95da57c2ebf" providerId="ADAL" clId="{A34CD3FA-24B3-49CC-9976-4D76CBE6DCCE}" dt="2025-09-13T14:54:31.133" v="795" actId="1076"/>
          <ac:spMkLst>
            <pc:docMk/>
            <pc:sldMk cId="3695320677" sldId="421"/>
            <ac:spMk id="42" creationId="{E586B58E-9B43-6FF8-A084-C7FF60D15A09}"/>
          </ac:spMkLst>
        </pc:spChg>
        <pc:grpChg chg="mod">
          <ac:chgData name="Dace Cālīte" userId="2993c49a-6328-47d1-a157-e95da57c2ebf" providerId="ADAL" clId="{A34CD3FA-24B3-49CC-9976-4D76CBE6DCCE}" dt="2025-09-13T14:54:31.133" v="795" actId="1076"/>
          <ac:grpSpMkLst>
            <pc:docMk/>
            <pc:sldMk cId="3695320677" sldId="421"/>
            <ac:grpSpMk id="25" creationId="{5E298EDE-0C2B-80E6-442F-8DD9BE31FC6E}"/>
          </ac:grpSpMkLst>
        </pc:grpChg>
        <pc:picChg chg="mod">
          <ac:chgData name="Dace Cālīte" userId="2993c49a-6328-47d1-a157-e95da57c2ebf" providerId="ADAL" clId="{A34CD3FA-24B3-49CC-9976-4D76CBE6DCCE}" dt="2025-09-13T14:54:31.133" v="795" actId="1076"/>
          <ac:picMkLst>
            <pc:docMk/>
            <pc:sldMk cId="3695320677" sldId="421"/>
            <ac:picMk id="6" creationId="{F13E3DAF-7756-A7E0-ACEF-4960A13E57B6}"/>
          </ac:picMkLst>
        </pc:picChg>
        <pc:picChg chg="mod">
          <ac:chgData name="Dace Cālīte" userId="2993c49a-6328-47d1-a157-e95da57c2ebf" providerId="ADAL" clId="{A34CD3FA-24B3-49CC-9976-4D76CBE6DCCE}" dt="2025-09-13T14:54:31.133" v="795" actId="1076"/>
          <ac:picMkLst>
            <pc:docMk/>
            <pc:sldMk cId="3695320677" sldId="421"/>
            <ac:picMk id="13" creationId="{140B540C-2A75-2378-ACBF-34125BC53E60}"/>
          </ac:picMkLst>
        </pc:picChg>
        <pc:picChg chg="mod">
          <ac:chgData name="Dace Cālīte" userId="2993c49a-6328-47d1-a157-e95da57c2ebf" providerId="ADAL" clId="{A34CD3FA-24B3-49CC-9976-4D76CBE6DCCE}" dt="2025-09-13T14:54:31.133" v="795" actId="1076"/>
          <ac:picMkLst>
            <pc:docMk/>
            <pc:sldMk cId="3695320677" sldId="421"/>
            <ac:picMk id="15" creationId="{34FA974E-05DD-D778-1DF5-52E4FA4E5D9A}"/>
          </ac:picMkLst>
        </pc:picChg>
        <pc:picChg chg="del">
          <ac:chgData name="Dace Cālīte" userId="2993c49a-6328-47d1-a157-e95da57c2ebf" providerId="ADAL" clId="{A34CD3FA-24B3-49CC-9976-4D76CBE6DCCE}" dt="2025-09-13T14:54:19.593" v="792" actId="478"/>
          <ac:picMkLst>
            <pc:docMk/>
            <pc:sldMk cId="3695320677" sldId="421"/>
            <ac:picMk id="29" creationId="{955B1AFF-9BA2-B164-4399-5CD3B2A2DC6F}"/>
          </ac:picMkLst>
        </pc:picChg>
        <pc:picChg chg="mod">
          <ac:chgData name="Dace Cālīte" userId="2993c49a-6328-47d1-a157-e95da57c2ebf" providerId="ADAL" clId="{A34CD3FA-24B3-49CC-9976-4D76CBE6DCCE}" dt="2025-09-13T14:54:31.133" v="795" actId="1076"/>
          <ac:picMkLst>
            <pc:docMk/>
            <pc:sldMk cId="3695320677" sldId="421"/>
            <ac:picMk id="33" creationId="{25A0D8BF-265D-E358-9567-AB57EAD33C48}"/>
          </ac:picMkLst>
        </pc:picChg>
        <pc:picChg chg="mod">
          <ac:chgData name="Dace Cālīte" userId="2993c49a-6328-47d1-a157-e95da57c2ebf" providerId="ADAL" clId="{A34CD3FA-24B3-49CC-9976-4D76CBE6DCCE}" dt="2025-09-13T14:54:31.133" v="795" actId="1076"/>
          <ac:picMkLst>
            <pc:docMk/>
            <pc:sldMk cId="3695320677" sldId="421"/>
            <ac:picMk id="34" creationId="{2DAD9A30-1A80-BA9E-160A-7C3741B155F6}"/>
          </ac:picMkLst>
        </pc:picChg>
      </pc:sldChg>
      <pc:sldChg chg="addSp delSp modSp add mod ord delAnim modAnim">
        <pc:chgData name="Dace Cālīte" userId="2993c49a-6328-47d1-a157-e95da57c2ebf" providerId="ADAL" clId="{A34CD3FA-24B3-49CC-9976-4D76CBE6DCCE}" dt="2025-09-13T14:57:09.896" v="815"/>
        <pc:sldMkLst>
          <pc:docMk/>
          <pc:sldMk cId="3694407399" sldId="422"/>
        </pc:sldMkLst>
        <pc:spChg chg="mod">
          <ac:chgData name="Dace Cālīte" userId="2993c49a-6328-47d1-a157-e95da57c2ebf" providerId="ADAL" clId="{A34CD3FA-24B3-49CC-9976-4D76CBE6DCCE}" dt="2025-09-13T14:56:45.755" v="811" actId="14100"/>
          <ac:spMkLst>
            <pc:docMk/>
            <pc:sldMk cId="3694407399" sldId="422"/>
            <ac:spMk id="2" creationId="{9F120A09-63DC-C065-7A3F-614D00BB791E}"/>
          </ac:spMkLst>
        </pc:spChg>
        <pc:spChg chg="del">
          <ac:chgData name="Dace Cālīte" userId="2993c49a-6328-47d1-a157-e95da57c2ebf" providerId="ADAL" clId="{A34CD3FA-24B3-49CC-9976-4D76CBE6DCCE}" dt="2025-09-13T14:56:22.952" v="803" actId="478"/>
          <ac:spMkLst>
            <pc:docMk/>
            <pc:sldMk cId="3694407399" sldId="422"/>
            <ac:spMk id="5" creationId="{173C9A69-77B8-78F8-EF0E-681C218E0568}"/>
          </ac:spMkLst>
        </pc:spChg>
        <pc:spChg chg="add mod">
          <ac:chgData name="Dace Cālīte" userId="2993c49a-6328-47d1-a157-e95da57c2ebf" providerId="ADAL" clId="{A34CD3FA-24B3-49CC-9976-4D76CBE6DCCE}" dt="2025-09-13T14:57:01.838" v="813"/>
          <ac:spMkLst>
            <pc:docMk/>
            <pc:sldMk cId="3694407399" sldId="422"/>
            <ac:spMk id="10" creationId="{B265FAC5-6214-18A1-52B7-F4F2FB6AE5B8}"/>
          </ac:spMkLst>
        </pc:spChg>
        <pc:spChg chg="del">
          <ac:chgData name="Dace Cālīte" userId="2993c49a-6328-47d1-a157-e95da57c2ebf" providerId="ADAL" clId="{A34CD3FA-24B3-49CC-9976-4D76CBE6DCCE}" dt="2025-09-13T14:56:22.952" v="803" actId="478"/>
          <ac:spMkLst>
            <pc:docMk/>
            <pc:sldMk cId="3694407399" sldId="422"/>
            <ac:spMk id="11" creationId="{E6D6B52A-FD67-D5CE-CC09-D544F7EDC626}"/>
          </ac:spMkLst>
        </pc:spChg>
        <pc:spChg chg="add mod">
          <ac:chgData name="Dace Cālīte" userId="2993c49a-6328-47d1-a157-e95da57c2ebf" providerId="ADAL" clId="{A34CD3FA-24B3-49CC-9976-4D76CBE6DCCE}" dt="2025-09-13T14:57:01.838" v="813"/>
          <ac:spMkLst>
            <pc:docMk/>
            <pc:sldMk cId="3694407399" sldId="422"/>
            <ac:spMk id="12" creationId="{27B359C0-1C96-F363-AC37-E6DA3C64C078}"/>
          </ac:spMkLst>
        </pc:spChg>
        <pc:spChg chg="add mod">
          <ac:chgData name="Dace Cālīte" userId="2993c49a-6328-47d1-a157-e95da57c2ebf" providerId="ADAL" clId="{A34CD3FA-24B3-49CC-9976-4D76CBE6DCCE}" dt="2025-09-13T14:57:01.838" v="813"/>
          <ac:spMkLst>
            <pc:docMk/>
            <pc:sldMk cId="3694407399" sldId="422"/>
            <ac:spMk id="14" creationId="{15743246-A745-902A-030B-FB1F27B13ED6}"/>
          </ac:spMkLst>
        </pc:spChg>
        <pc:spChg chg="add mod">
          <ac:chgData name="Dace Cālīte" userId="2993c49a-6328-47d1-a157-e95da57c2ebf" providerId="ADAL" clId="{A34CD3FA-24B3-49CC-9976-4D76CBE6DCCE}" dt="2025-09-13T14:57:01.838" v="813"/>
          <ac:spMkLst>
            <pc:docMk/>
            <pc:sldMk cId="3694407399" sldId="422"/>
            <ac:spMk id="18" creationId="{6813EC22-906A-698B-9A4A-AB814D94F721}"/>
          </ac:spMkLst>
        </pc:spChg>
        <pc:spChg chg="del">
          <ac:chgData name="Dace Cālīte" userId="2993c49a-6328-47d1-a157-e95da57c2ebf" providerId="ADAL" clId="{A34CD3FA-24B3-49CC-9976-4D76CBE6DCCE}" dt="2025-09-13T14:56:24.808" v="804" actId="478"/>
          <ac:spMkLst>
            <pc:docMk/>
            <pc:sldMk cId="3694407399" sldId="422"/>
            <ac:spMk id="41" creationId="{69347B21-2CEB-3F16-6601-2D8C01730F37}"/>
          </ac:spMkLst>
        </pc:spChg>
        <pc:spChg chg="del">
          <ac:chgData name="Dace Cālīte" userId="2993c49a-6328-47d1-a157-e95da57c2ebf" providerId="ADAL" clId="{A34CD3FA-24B3-49CC-9976-4D76CBE6DCCE}" dt="2025-09-13T14:56:22.952" v="803" actId="478"/>
          <ac:spMkLst>
            <pc:docMk/>
            <pc:sldMk cId="3694407399" sldId="422"/>
            <ac:spMk id="42" creationId="{A9209428-7BF8-7ACD-40B4-91392B2D6749}"/>
          </ac:spMkLst>
        </pc:spChg>
        <pc:spChg chg="add mod">
          <ac:chgData name="Dace Cālīte" userId="2993c49a-6328-47d1-a157-e95da57c2ebf" providerId="ADAL" clId="{A34CD3FA-24B3-49CC-9976-4D76CBE6DCCE}" dt="2025-09-13T14:57:01.838" v="813"/>
          <ac:spMkLst>
            <pc:docMk/>
            <pc:sldMk cId="3694407399" sldId="422"/>
            <ac:spMk id="44" creationId="{EC5CC5AF-5BA5-795E-7FDF-55888B0621D2}"/>
          </ac:spMkLst>
        </pc:spChg>
        <pc:spChg chg="add mod">
          <ac:chgData name="Dace Cālīte" userId="2993c49a-6328-47d1-a157-e95da57c2ebf" providerId="ADAL" clId="{A34CD3FA-24B3-49CC-9976-4D76CBE6DCCE}" dt="2025-09-13T14:57:01.838" v="813"/>
          <ac:spMkLst>
            <pc:docMk/>
            <pc:sldMk cId="3694407399" sldId="422"/>
            <ac:spMk id="45" creationId="{534B9FE2-8D2B-B42A-E0F9-27B42941A18A}"/>
          </ac:spMkLst>
        </pc:spChg>
        <pc:spChg chg="add mod">
          <ac:chgData name="Dace Cālīte" userId="2993c49a-6328-47d1-a157-e95da57c2ebf" providerId="ADAL" clId="{A34CD3FA-24B3-49CC-9976-4D76CBE6DCCE}" dt="2025-09-13T14:57:01.838" v="813"/>
          <ac:spMkLst>
            <pc:docMk/>
            <pc:sldMk cId="3694407399" sldId="422"/>
            <ac:spMk id="46" creationId="{9408E497-2350-D359-3F08-FEA0539928E4}"/>
          </ac:spMkLst>
        </pc:spChg>
        <pc:spChg chg="add mod">
          <ac:chgData name="Dace Cālīte" userId="2993c49a-6328-47d1-a157-e95da57c2ebf" providerId="ADAL" clId="{A34CD3FA-24B3-49CC-9976-4D76CBE6DCCE}" dt="2025-09-13T14:57:01.838" v="813"/>
          <ac:spMkLst>
            <pc:docMk/>
            <pc:sldMk cId="3694407399" sldId="422"/>
            <ac:spMk id="47" creationId="{E6107A0D-0FDA-55D9-D480-24945C0B8FCD}"/>
          </ac:spMkLst>
        </pc:spChg>
        <pc:spChg chg="add mod">
          <ac:chgData name="Dace Cālīte" userId="2993c49a-6328-47d1-a157-e95da57c2ebf" providerId="ADAL" clId="{A34CD3FA-24B3-49CC-9976-4D76CBE6DCCE}" dt="2025-09-13T14:57:01.838" v="813"/>
          <ac:spMkLst>
            <pc:docMk/>
            <pc:sldMk cId="3694407399" sldId="422"/>
            <ac:spMk id="65" creationId="{B090B8F1-97C2-F5DC-09ED-B9046B6A6944}"/>
          </ac:spMkLst>
        </pc:spChg>
        <pc:spChg chg="add mod">
          <ac:chgData name="Dace Cālīte" userId="2993c49a-6328-47d1-a157-e95da57c2ebf" providerId="ADAL" clId="{A34CD3FA-24B3-49CC-9976-4D76CBE6DCCE}" dt="2025-09-13T14:57:01.838" v="813"/>
          <ac:spMkLst>
            <pc:docMk/>
            <pc:sldMk cId="3694407399" sldId="422"/>
            <ac:spMk id="66" creationId="{7BF27A6C-35AD-6A97-7DB5-590F6DCFD17F}"/>
          </ac:spMkLst>
        </pc:spChg>
        <pc:spChg chg="add mod">
          <ac:chgData name="Dace Cālīte" userId="2993c49a-6328-47d1-a157-e95da57c2ebf" providerId="ADAL" clId="{A34CD3FA-24B3-49CC-9976-4D76CBE6DCCE}" dt="2025-09-13T14:57:09.896" v="815"/>
          <ac:spMkLst>
            <pc:docMk/>
            <pc:sldMk cId="3694407399" sldId="422"/>
            <ac:spMk id="67" creationId="{D7240B49-590B-3B99-375D-E4F7B2172224}"/>
          </ac:spMkLst>
        </pc:spChg>
        <pc:grpChg chg="del">
          <ac:chgData name="Dace Cālīte" userId="2993c49a-6328-47d1-a157-e95da57c2ebf" providerId="ADAL" clId="{A34CD3FA-24B3-49CC-9976-4D76CBE6DCCE}" dt="2025-09-13T14:56:22.952" v="803" actId="478"/>
          <ac:grpSpMkLst>
            <pc:docMk/>
            <pc:sldMk cId="3694407399" sldId="422"/>
            <ac:grpSpMk id="3" creationId="{811D2672-0344-9D37-BCC5-D10BBFDF0C25}"/>
          </ac:grpSpMkLst>
        </pc:grpChg>
        <pc:grpChg chg="del">
          <ac:chgData name="Dace Cālīte" userId="2993c49a-6328-47d1-a157-e95da57c2ebf" providerId="ADAL" clId="{A34CD3FA-24B3-49CC-9976-4D76CBE6DCCE}" dt="2025-09-13T14:56:22.952" v="803" actId="478"/>
          <ac:grpSpMkLst>
            <pc:docMk/>
            <pc:sldMk cId="3694407399" sldId="422"/>
            <ac:grpSpMk id="16" creationId="{DD1C6747-8DEF-BA1C-42A7-229D07D4FBC1}"/>
          </ac:grpSpMkLst>
        </pc:grpChg>
        <pc:grpChg chg="del">
          <ac:chgData name="Dace Cālīte" userId="2993c49a-6328-47d1-a157-e95da57c2ebf" providerId="ADAL" clId="{A34CD3FA-24B3-49CC-9976-4D76CBE6DCCE}" dt="2025-09-13T14:56:22.952" v="803" actId="478"/>
          <ac:grpSpMkLst>
            <pc:docMk/>
            <pc:sldMk cId="3694407399" sldId="422"/>
            <ac:grpSpMk id="25" creationId="{C6BC2797-2D10-CB2E-E309-FD450B3CE437}"/>
          </ac:grpSpMkLst>
        </pc:grpChg>
        <pc:grpChg chg="del">
          <ac:chgData name="Dace Cālīte" userId="2993c49a-6328-47d1-a157-e95da57c2ebf" providerId="ADAL" clId="{A34CD3FA-24B3-49CC-9976-4D76CBE6DCCE}" dt="2025-09-13T14:56:24.808" v="804" actId="478"/>
          <ac:grpSpMkLst>
            <pc:docMk/>
            <pc:sldMk cId="3694407399" sldId="422"/>
            <ac:grpSpMk id="35" creationId="{7BD2AC9B-1654-04E3-BE6F-24EB19037023}"/>
          </ac:grpSpMkLst>
        </pc:grpChg>
        <pc:grpChg chg="del">
          <ac:chgData name="Dace Cālīte" userId="2993c49a-6328-47d1-a157-e95da57c2ebf" providerId="ADAL" clId="{A34CD3FA-24B3-49CC-9976-4D76CBE6DCCE}" dt="2025-09-13T14:56:24.808" v="804" actId="478"/>
          <ac:grpSpMkLst>
            <pc:docMk/>
            <pc:sldMk cId="3694407399" sldId="422"/>
            <ac:grpSpMk id="38" creationId="{4B234102-4A3B-3657-9615-2FFEDB625606}"/>
          </ac:grpSpMkLst>
        </pc:grpChg>
        <pc:picChg chg="del">
          <ac:chgData name="Dace Cālīte" userId="2993c49a-6328-47d1-a157-e95da57c2ebf" providerId="ADAL" clId="{A34CD3FA-24B3-49CC-9976-4D76CBE6DCCE}" dt="2025-09-13T14:56:28.094" v="805" actId="478"/>
          <ac:picMkLst>
            <pc:docMk/>
            <pc:sldMk cId="3694407399" sldId="422"/>
            <ac:picMk id="6" creationId="{613F5D0C-B64E-9523-FE7E-74AD3DB8A054}"/>
          </ac:picMkLst>
        </pc:picChg>
        <pc:picChg chg="del">
          <ac:chgData name="Dace Cālīte" userId="2993c49a-6328-47d1-a157-e95da57c2ebf" providerId="ADAL" clId="{A34CD3FA-24B3-49CC-9976-4D76CBE6DCCE}" dt="2025-09-13T14:56:22.952" v="803" actId="478"/>
          <ac:picMkLst>
            <pc:docMk/>
            <pc:sldMk cId="3694407399" sldId="422"/>
            <ac:picMk id="13" creationId="{D782AD36-2A5D-C918-E253-49DC99AAA8C2}"/>
          </ac:picMkLst>
        </pc:picChg>
        <pc:picChg chg="del">
          <ac:chgData name="Dace Cālīte" userId="2993c49a-6328-47d1-a157-e95da57c2ebf" providerId="ADAL" clId="{A34CD3FA-24B3-49CC-9976-4D76CBE6DCCE}" dt="2025-09-13T14:56:22.952" v="803" actId="478"/>
          <ac:picMkLst>
            <pc:docMk/>
            <pc:sldMk cId="3694407399" sldId="422"/>
            <ac:picMk id="15" creationId="{4A10B334-2C8D-8AFF-7212-856AFFC2CA0A}"/>
          </ac:picMkLst>
        </pc:picChg>
        <pc:picChg chg="del">
          <ac:chgData name="Dace Cālīte" userId="2993c49a-6328-47d1-a157-e95da57c2ebf" providerId="ADAL" clId="{A34CD3FA-24B3-49CC-9976-4D76CBE6DCCE}" dt="2025-09-13T14:56:28.094" v="805" actId="478"/>
          <ac:picMkLst>
            <pc:docMk/>
            <pc:sldMk cId="3694407399" sldId="422"/>
            <ac:picMk id="33" creationId="{0DB0D7B5-71CD-C92E-1E04-2D07DA280BB2}"/>
          </ac:picMkLst>
        </pc:picChg>
        <pc:picChg chg="del">
          <ac:chgData name="Dace Cālīte" userId="2993c49a-6328-47d1-a157-e95da57c2ebf" providerId="ADAL" clId="{A34CD3FA-24B3-49CC-9976-4D76CBE6DCCE}" dt="2025-09-13T14:56:28.094" v="805" actId="478"/>
          <ac:picMkLst>
            <pc:docMk/>
            <pc:sldMk cId="3694407399" sldId="422"/>
            <ac:picMk id="34" creationId="{D2BC68C5-6BF5-1FFF-C84A-251CE2E05E14}"/>
          </ac:picMkLst>
        </pc:picChg>
      </pc:sldChg>
      <pc:sldChg chg="addSp delSp modSp add mod delAnim modNotesTx">
        <pc:chgData name="Dace Cālīte" userId="2993c49a-6328-47d1-a157-e95da57c2ebf" providerId="ADAL" clId="{A34CD3FA-24B3-49CC-9976-4D76CBE6DCCE}" dt="2025-09-13T14:58:57.678" v="851" actId="6549"/>
        <pc:sldMkLst>
          <pc:docMk/>
          <pc:sldMk cId="58425118" sldId="423"/>
        </pc:sldMkLst>
        <pc:spChg chg="mod">
          <ac:chgData name="Dace Cālīte" userId="2993c49a-6328-47d1-a157-e95da57c2ebf" providerId="ADAL" clId="{A34CD3FA-24B3-49CC-9976-4D76CBE6DCCE}" dt="2025-09-13T14:57:58.078" v="824" actId="113"/>
          <ac:spMkLst>
            <pc:docMk/>
            <pc:sldMk cId="58425118" sldId="423"/>
            <ac:spMk id="2" creationId="{38C6AE10-D63B-8DD7-86D0-6B0C4EABEEE2}"/>
          </ac:spMkLst>
        </pc:spChg>
        <pc:spChg chg="add mod">
          <ac:chgData name="Dace Cālīte" userId="2993c49a-6328-47d1-a157-e95da57c2ebf" providerId="ADAL" clId="{A34CD3FA-24B3-49CC-9976-4D76CBE6DCCE}" dt="2025-09-13T14:58:30.606" v="848" actId="20577"/>
          <ac:spMkLst>
            <pc:docMk/>
            <pc:sldMk cId="58425118" sldId="423"/>
            <ac:spMk id="3" creationId="{A3BA9F0C-494D-C5BB-8A46-2D923ABB7B42}"/>
          </ac:spMkLst>
        </pc:spChg>
        <pc:spChg chg="add mod">
          <ac:chgData name="Dace Cālīte" userId="2993c49a-6328-47d1-a157-e95da57c2ebf" providerId="ADAL" clId="{A34CD3FA-24B3-49CC-9976-4D76CBE6DCCE}" dt="2025-09-13T14:58:32.207" v="849" actId="20577"/>
          <ac:spMkLst>
            <pc:docMk/>
            <pc:sldMk cId="58425118" sldId="423"/>
            <ac:spMk id="4" creationId="{61EC2CF1-F26D-404E-2B97-E5122EA2E81E}"/>
          </ac:spMkLst>
        </pc:spChg>
        <pc:spChg chg="add mod">
          <ac:chgData name="Dace Cālīte" userId="2993c49a-6328-47d1-a157-e95da57c2ebf" providerId="ADAL" clId="{A34CD3FA-24B3-49CC-9976-4D76CBE6DCCE}" dt="2025-09-13T14:58:15.770" v="827" actId="1076"/>
          <ac:spMkLst>
            <pc:docMk/>
            <pc:sldMk cId="58425118" sldId="423"/>
            <ac:spMk id="5" creationId="{0D805BCF-942A-2367-3EDB-BA51E2CCBEEF}"/>
          </ac:spMkLst>
        </pc:spChg>
        <pc:spChg chg="add mod">
          <ac:chgData name="Dace Cālīte" userId="2993c49a-6328-47d1-a157-e95da57c2ebf" providerId="ADAL" clId="{A34CD3FA-24B3-49CC-9976-4D76CBE6DCCE}" dt="2025-09-13T14:58:15.770" v="827" actId="1076"/>
          <ac:spMkLst>
            <pc:docMk/>
            <pc:sldMk cId="58425118" sldId="423"/>
            <ac:spMk id="6" creationId="{4EE90CD7-CF6C-C52B-4BFF-6C0B28B39C14}"/>
          </ac:spMkLst>
        </pc:spChg>
        <pc:spChg chg="del">
          <ac:chgData name="Dace Cālīte" userId="2993c49a-6328-47d1-a157-e95da57c2ebf" providerId="ADAL" clId="{A34CD3FA-24B3-49CC-9976-4D76CBE6DCCE}" dt="2025-09-13T14:57:41.095" v="819" actId="478"/>
          <ac:spMkLst>
            <pc:docMk/>
            <pc:sldMk cId="58425118" sldId="423"/>
            <ac:spMk id="8" creationId="{C3418FB4-D75F-8896-4E91-049599839BD5}"/>
          </ac:spMkLst>
        </pc:spChg>
        <pc:spChg chg="add mod">
          <ac:chgData name="Dace Cālīte" userId="2993c49a-6328-47d1-a157-e95da57c2ebf" providerId="ADAL" clId="{A34CD3FA-24B3-49CC-9976-4D76CBE6DCCE}" dt="2025-09-13T14:58:15.770" v="827" actId="1076"/>
          <ac:spMkLst>
            <pc:docMk/>
            <pc:sldMk cId="58425118" sldId="423"/>
            <ac:spMk id="9" creationId="{326FC23A-F256-89CA-5251-C3A2B44741DD}"/>
          </ac:spMkLst>
        </pc:spChg>
        <pc:spChg chg="del">
          <ac:chgData name="Dace Cālīte" userId="2993c49a-6328-47d1-a157-e95da57c2ebf" providerId="ADAL" clId="{A34CD3FA-24B3-49CC-9976-4D76CBE6DCCE}" dt="2025-09-13T14:57:41.095" v="819" actId="478"/>
          <ac:spMkLst>
            <pc:docMk/>
            <pc:sldMk cId="58425118" sldId="423"/>
            <ac:spMk id="10" creationId="{E100D77D-F46D-28EF-27A1-49494AB00665}"/>
          </ac:spMkLst>
        </pc:spChg>
        <pc:spChg chg="add mod">
          <ac:chgData name="Dace Cālīte" userId="2993c49a-6328-47d1-a157-e95da57c2ebf" providerId="ADAL" clId="{A34CD3FA-24B3-49CC-9976-4D76CBE6DCCE}" dt="2025-09-13T14:58:15.770" v="827" actId="1076"/>
          <ac:spMkLst>
            <pc:docMk/>
            <pc:sldMk cId="58425118" sldId="423"/>
            <ac:spMk id="11" creationId="{FDD42FB6-CBC5-F175-96EC-B082084C823F}"/>
          </ac:spMkLst>
        </pc:spChg>
        <pc:spChg chg="add mod">
          <ac:chgData name="Dace Cālīte" userId="2993c49a-6328-47d1-a157-e95da57c2ebf" providerId="ADAL" clId="{A34CD3FA-24B3-49CC-9976-4D76CBE6DCCE}" dt="2025-09-13T14:58:15.770" v="827" actId="1076"/>
          <ac:spMkLst>
            <pc:docMk/>
            <pc:sldMk cId="58425118" sldId="423"/>
            <ac:spMk id="13" creationId="{E2D62D37-7E2D-4EDF-4798-030CF9B4FE24}"/>
          </ac:spMkLst>
        </pc:spChg>
        <pc:spChg chg="del">
          <ac:chgData name="Dace Cālīte" userId="2993c49a-6328-47d1-a157-e95da57c2ebf" providerId="ADAL" clId="{A34CD3FA-24B3-49CC-9976-4D76CBE6DCCE}" dt="2025-09-13T14:57:41.095" v="819" actId="478"/>
          <ac:spMkLst>
            <pc:docMk/>
            <pc:sldMk cId="58425118" sldId="423"/>
            <ac:spMk id="14" creationId="{3512EABA-DFAC-4415-DFBB-76F4EED575A9}"/>
          </ac:spMkLst>
        </pc:spChg>
        <pc:spChg chg="add mod">
          <ac:chgData name="Dace Cālīte" userId="2993c49a-6328-47d1-a157-e95da57c2ebf" providerId="ADAL" clId="{A34CD3FA-24B3-49CC-9976-4D76CBE6DCCE}" dt="2025-09-13T14:58:15.770" v="827" actId="1076"/>
          <ac:spMkLst>
            <pc:docMk/>
            <pc:sldMk cId="58425118" sldId="423"/>
            <ac:spMk id="15" creationId="{A63153D1-BA6B-04F1-53D5-10A904C5CB5A}"/>
          </ac:spMkLst>
        </pc:spChg>
        <pc:spChg chg="add mod">
          <ac:chgData name="Dace Cālīte" userId="2993c49a-6328-47d1-a157-e95da57c2ebf" providerId="ADAL" clId="{A34CD3FA-24B3-49CC-9976-4D76CBE6DCCE}" dt="2025-09-13T14:58:15.770" v="827" actId="1076"/>
          <ac:spMkLst>
            <pc:docMk/>
            <pc:sldMk cId="58425118" sldId="423"/>
            <ac:spMk id="16" creationId="{D701C8CF-015E-8966-E433-E37F47633C60}"/>
          </ac:spMkLst>
        </pc:spChg>
        <pc:spChg chg="del">
          <ac:chgData name="Dace Cālīte" userId="2993c49a-6328-47d1-a157-e95da57c2ebf" providerId="ADAL" clId="{A34CD3FA-24B3-49CC-9976-4D76CBE6DCCE}" dt="2025-09-13T14:57:41.095" v="819" actId="478"/>
          <ac:spMkLst>
            <pc:docMk/>
            <pc:sldMk cId="58425118" sldId="423"/>
            <ac:spMk id="20" creationId="{509E6CF0-6A12-42EE-040C-0EA2CAF5DB97}"/>
          </ac:spMkLst>
        </pc:spChg>
        <pc:spChg chg="add mod">
          <ac:chgData name="Dace Cālīte" userId="2993c49a-6328-47d1-a157-e95da57c2ebf" providerId="ADAL" clId="{A34CD3FA-24B3-49CC-9976-4D76CBE6DCCE}" dt="2025-09-13T14:58:33.724" v="850" actId="20577"/>
          <ac:spMkLst>
            <pc:docMk/>
            <pc:sldMk cId="58425118" sldId="423"/>
            <ac:spMk id="25" creationId="{AF880396-0D7E-633A-8D06-CE73C6F9D70B}"/>
          </ac:spMkLst>
        </pc:spChg>
        <pc:spChg chg="del">
          <ac:chgData name="Dace Cālīte" userId="2993c49a-6328-47d1-a157-e95da57c2ebf" providerId="ADAL" clId="{A34CD3FA-24B3-49CC-9976-4D76CBE6DCCE}" dt="2025-09-13T14:57:41.095" v="819" actId="478"/>
          <ac:spMkLst>
            <pc:docMk/>
            <pc:sldMk cId="58425118" sldId="423"/>
            <ac:spMk id="29" creationId="{2681B68C-A957-C691-78A1-95126180FE77}"/>
          </ac:spMkLst>
        </pc:spChg>
        <pc:spChg chg="del">
          <ac:chgData name="Dace Cālīte" userId="2993c49a-6328-47d1-a157-e95da57c2ebf" providerId="ADAL" clId="{A34CD3FA-24B3-49CC-9976-4D76CBE6DCCE}" dt="2025-09-13T14:57:41.095" v="819" actId="478"/>
          <ac:spMkLst>
            <pc:docMk/>
            <pc:sldMk cId="58425118" sldId="423"/>
            <ac:spMk id="44" creationId="{0773DD8D-14A3-4AD9-1BF2-E93AAA5DD756}"/>
          </ac:spMkLst>
        </pc:spChg>
        <pc:spChg chg="del">
          <ac:chgData name="Dace Cālīte" userId="2993c49a-6328-47d1-a157-e95da57c2ebf" providerId="ADAL" clId="{A34CD3FA-24B3-49CC-9976-4D76CBE6DCCE}" dt="2025-09-13T14:57:41.095" v="819" actId="478"/>
          <ac:spMkLst>
            <pc:docMk/>
            <pc:sldMk cId="58425118" sldId="423"/>
            <ac:spMk id="47" creationId="{A8D0C392-A0CA-AA50-5F54-E68592DCF010}"/>
          </ac:spMkLst>
        </pc:spChg>
        <pc:spChg chg="del">
          <ac:chgData name="Dace Cālīte" userId="2993c49a-6328-47d1-a157-e95da57c2ebf" providerId="ADAL" clId="{A34CD3FA-24B3-49CC-9976-4D76CBE6DCCE}" dt="2025-09-13T14:57:41.095" v="819" actId="478"/>
          <ac:spMkLst>
            <pc:docMk/>
            <pc:sldMk cId="58425118" sldId="423"/>
            <ac:spMk id="50" creationId="{9E1D4021-3B62-69F9-3E47-75324DC887A8}"/>
          </ac:spMkLst>
        </pc:spChg>
        <pc:spChg chg="del">
          <ac:chgData name="Dace Cālīte" userId="2993c49a-6328-47d1-a157-e95da57c2ebf" providerId="ADAL" clId="{A34CD3FA-24B3-49CC-9976-4D76CBE6DCCE}" dt="2025-09-13T14:57:41.095" v="819" actId="478"/>
          <ac:spMkLst>
            <pc:docMk/>
            <pc:sldMk cId="58425118" sldId="423"/>
            <ac:spMk id="64" creationId="{59EFE43D-41B1-77EE-CF26-078B3BB3DD91}"/>
          </ac:spMkLst>
        </pc:spChg>
        <pc:spChg chg="del">
          <ac:chgData name="Dace Cālīte" userId="2993c49a-6328-47d1-a157-e95da57c2ebf" providerId="ADAL" clId="{A34CD3FA-24B3-49CC-9976-4D76CBE6DCCE}" dt="2025-09-13T14:57:41.095" v="819" actId="478"/>
          <ac:spMkLst>
            <pc:docMk/>
            <pc:sldMk cId="58425118" sldId="423"/>
            <ac:spMk id="66" creationId="{1E16555D-C2A8-6284-61E2-8119909D1AD3}"/>
          </ac:spMkLst>
        </pc:spChg>
        <pc:spChg chg="del">
          <ac:chgData name="Dace Cālīte" userId="2993c49a-6328-47d1-a157-e95da57c2ebf" providerId="ADAL" clId="{A34CD3FA-24B3-49CC-9976-4D76CBE6DCCE}" dt="2025-09-13T14:57:43.272" v="820" actId="478"/>
          <ac:spMkLst>
            <pc:docMk/>
            <pc:sldMk cId="58425118" sldId="423"/>
            <ac:spMk id="67" creationId="{8E6B1EE3-6252-5A92-C194-74DE7555868D}"/>
          </ac:spMkLst>
        </pc:spChg>
      </pc:sldChg>
      <pc:sldChg chg="new del">
        <pc:chgData name="Dace Cālīte" userId="2993c49a-6328-47d1-a157-e95da57c2ebf" providerId="ADAL" clId="{A34CD3FA-24B3-49CC-9976-4D76CBE6DCCE}" dt="2025-09-13T14:57:26.777" v="816" actId="47"/>
        <pc:sldMkLst>
          <pc:docMk/>
          <pc:sldMk cId="3233234311" sldId="423"/>
        </pc:sldMkLst>
      </pc:sldChg>
      <pc:sldChg chg="addSp delSp modSp add mod ord modAnim modNotesTx">
        <pc:chgData name="Dace Cālīte" userId="2993c49a-6328-47d1-a157-e95da57c2ebf" providerId="ADAL" clId="{A34CD3FA-24B3-49CC-9976-4D76CBE6DCCE}" dt="2025-09-13T15:10:19.009" v="998"/>
        <pc:sldMkLst>
          <pc:docMk/>
          <pc:sldMk cId="2781168781" sldId="424"/>
        </pc:sldMkLst>
        <pc:spChg chg="mod">
          <ac:chgData name="Dace Cālīte" userId="2993c49a-6328-47d1-a157-e95da57c2ebf" providerId="ADAL" clId="{A34CD3FA-24B3-49CC-9976-4D76CBE6DCCE}" dt="2025-09-13T15:09:52.022" v="994" actId="207"/>
          <ac:spMkLst>
            <pc:docMk/>
            <pc:sldMk cId="2781168781" sldId="424"/>
            <ac:spMk id="2" creationId="{71DF4187-B22C-5513-580A-F91CD58F0087}"/>
          </ac:spMkLst>
        </pc:spChg>
        <pc:spChg chg="del">
          <ac:chgData name="Dace Cālīte" userId="2993c49a-6328-47d1-a157-e95da57c2ebf" providerId="ADAL" clId="{A34CD3FA-24B3-49CC-9976-4D76CBE6DCCE}" dt="2025-09-13T14:59:12.014" v="853" actId="478"/>
          <ac:spMkLst>
            <pc:docMk/>
            <pc:sldMk cId="2781168781" sldId="424"/>
            <ac:spMk id="3" creationId="{03B92F64-F477-6C51-DE2D-46D9B113B7F2}"/>
          </ac:spMkLst>
        </pc:spChg>
        <pc:spChg chg="del">
          <ac:chgData name="Dace Cālīte" userId="2993c49a-6328-47d1-a157-e95da57c2ebf" providerId="ADAL" clId="{A34CD3FA-24B3-49CC-9976-4D76CBE6DCCE}" dt="2025-09-13T14:59:12.014" v="853" actId="478"/>
          <ac:spMkLst>
            <pc:docMk/>
            <pc:sldMk cId="2781168781" sldId="424"/>
            <ac:spMk id="4" creationId="{65BDFECE-224E-26BD-316D-9D50A3A53B7E}"/>
          </ac:spMkLst>
        </pc:spChg>
        <pc:spChg chg="del">
          <ac:chgData name="Dace Cālīte" userId="2993c49a-6328-47d1-a157-e95da57c2ebf" providerId="ADAL" clId="{A34CD3FA-24B3-49CC-9976-4D76CBE6DCCE}" dt="2025-09-13T14:59:12.014" v="853" actId="478"/>
          <ac:spMkLst>
            <pc:docMk/>
            <pc:sldMk cId="2781168781" sldId="424"/>
            <ac:spMk id="5" creationId="{C5D9A74D-57F7-E306-03D5-2E8639E45F37}"/>
          </ac:spMkLst>
        </pc:spChg>
        <pc:spChg chg="del">
          <ac:chgData name="Dace Cālīte" userId="2993c49a-6328-47d1-a157-e95da57c2ebf" providerId="ADAL" clId="{A34CD3FA-24B3-49CC-9976-4D76CBE6DCCE}" dt="2025-09-13T14:59:12.014" v="853" actId="478"/>
          <ac:spMkLst>
            <pc:docMk/>
            <pc:sldMk cId="2781168781" sldId="424"/>
            <ac:spMk id="6" creationId="{11EC80ED-8229-8F91-32EE-62EF5E5AE3A1}"/>
          </ac:spMkLst>
        </pc:spChg>
        <pc:spChg chg="add mod">
          <ac:chgData name="Dace Cālīte" userId="2993c49a-6328-47d1-a157-e95da57c2ebf" providerId="ADAL" clId="{A34CD3FA-24B3-49CC-9976-4D76CBE6DCCE}" dt="2025-09-13T15:10:19.009" v="998"/>
          <ac:spMkLst>
            <pc:docMk/>
            <pc:sldMk cId="2781168781" sldId="424"/>
            <ac:spMk id="8" creationId="{DD5B8A30-B6AD-AB1F-4DF4-5E551B378419}"/>
          </ac:spMkLst>
        </pc:spChg>
        <pc:spChg chg="del">
          <ac:chgData name="Dace Cālīte" userId="2993c49a-6328-47d1-a157-e95da57c2ebf" providerId="ADAL" clId="{A34CD3FA-24B3-49CC-9976-4D76CBE6DCCE}" dt="2025-09-13T14:59:12.014" v="853" actId="478"/>
          <ac:spMkLst>
            <pc:docMk/>
            <pc:sldMk cId="2781168781" sldId="424"/>
            <ac:spMk id="9" creationId="{CDDC25AC-6039-BCA6-BD90-2127BAC584BE}"/>
          </ac:spMkLst>
        </pc:spChg>
        <pc:spChg chg="add mod">
          <ac:chgData name="Dace Cālīte" userId="2993c49a-6328-47d1-a157-e95da57c2ebf" providerId="ADAL" clId="{A34CD3FA-24B3-49CC-9976-4D76CBE6DCCE}" dt="2025-09-13T15:10:19.009" v="998"/>
          <ac:spMkLst>
            <pc:docMk/>
            <pc:sldMk cId="2781168781" sldId="424"/>
            <ac:spMk id="10" creationId="{F7D77903-4FDC-B7A1-E483-9070F62A1B67}"/>
          </ac:spMkLst>
        </pc:spChg>
        <pc:spChg chg="del">
          <ac:chgData name="Dace Cālīte" userId="2993c49a-6328-47d1-a157-e95da57c2ebf" providerId="ADAL" clId="{A34CD3FA-24B3-49CC-9976-4D76CBE6DCCE}" dt="2025-09-13T14:59:13.604" v="854" actId="478"/>
          <ac:spMkLst>
            <pc:docMk/>
            <pc:sldMk cId="2781168781" sldId="424"/>
            <ac:spMk id="11" creationId="{A0A441B2-D593-1E19-F98B-27F986AF77C5}"/>
          </ac:spMkLst>
        </pc:spChg>
        <pc:spChg chg="add mod">
          <ac:chgData name="Dace Cālīte" userId="2993c49a-6328-47d1-a157-e95da57c2ebf" providerId="ADAL" clId="{A34CD3FA-24B3-49CC-9976-4D76CBE6DCCE}" dt="2025-09-13T15:10:19.009" v="998"/>
          <ac:spMkLst>
            <pc:docMk/>
            <pc:sldMk cId="2781168781" sldId="424"/>
            <ac:spMk id="12" creationId="{30503F0B-337D-5EEC-2BDB-FE8A894CD9FF}"/>
          </ac:spMkLst>
        </pc:spChg>
        <pc:spChg chg="del">
          <ac:chgData name="Dace Cālīte" userId="2993c49a-6328-47d1-a157-e95da57c2ebf" providerId="ADAL" clId="{A34CD3FA-24B3-49CC-9976-4D76CBE6DCCE}" dt="2025-09-13T14:59:12.014" v="853" actId="478"/>
          <ac:spMkLst>
            <pc:docMk/>
            <pc:sldMk cId="2781168781" sldId="424"/>
            <ac:spMk id="13" creationId="{460BA4B9-07E1-07F5-7014-DA1EC7A86BED}"/>
          </ac:spMkLst>
        </pc:spChg>
        <pc:spChg chg="add mod">
          <ac:chgData name="Dace Cālīte" userId="2993c49a-6328-47d1-a157-e95da57c2ebf" providerId="ADAL" clId="{A34CD3FA-24B3-49CC-9976-4D76CBE6DCCE}" dt="2025-09-13T15:10:19.009" v="998"/>
          <ac:spMkLst>
            <pc:docMk/>
            <pc:sldMk cId="2781168781" sldId="424"/>
            <ac:spMk id="14" creationId="{EEB7E596-FC61-84B5-7104-B5432540ACDF}"/>
          </ac:spMkLst>
        </pc:spChg>
        <pc:spChg chg="del">
          <ac:chgData name="Dace Cālīte" userId="2993c49a-6328-47d1-a157-e95da57c2ebf" providerId="ADAL" clId="{A34CD3FA-24B3-49CC-9976-4D76CBE6DCCE}" dt="2025-09-13T14:59:13.604" v="854" actId="478"/>
          <ac:spMkLst>
            <pc:docMk/>
            <pc:sldMk cId="2781168781" sldId="424"/>
            <ac:spMk id="15" creationId="{25EC5781-1C97-B42A-960D-C64D04DB9A18}"/>
          </ac:spMkLst>
        </pc:spChg>
        <pc:spChg chg="del">
          <ac:chgData name="Dace Cālīte" userId="2993c49a-6328-47d1-a157-e95da57c2ebf" providerId="ADAL" clId="{A34CD3FA-24B3-49CC-9976-4D76CBE6DCCE}" dt="2025-09-13T14:59:12.014" v="853" actId="478"/>
          <ac:spMkLst>
            <pc:docMk/>
            <pc:sldMk cId="2781168781" sldId="424"/>
            <ac:spMk id="16" creationId="{54C4CA90-F564-678B-F52A-CB547D1DB24B}"/>
          </ac:spMkLst>
        </pc:spChg>
        <pc:spChg chg="add mod">
          <ac:chgData name="Dace Cālīte" userId="2993c49a-6328-47d1-a157-e95da57c2ebf" providerId="ADAL" clId="{A34CD3FA-24B3-49CC-9976-4D76CBE6DCCE}" dt="2025-09-13T15:10:19.009" v="998"/>
          <ac:spMkLst>
            <pc:docMk/>
            <pc:sldMk cId="2781168781" sldId="424"/>
            <ac:spMk id="17" creationId="{829F584A-57B8-F198-2B88-0512238FBA0A}"/>
          </ac:spMkLst>
        </pc:spChg>
        <pc:spChg chg="add mod">
          <ac:chgData name="Dace Cālīte" userId="2993c49a-6328-47d1-a157-e95da57c2ebf" providerId="ADAL" clId="{A34CD3FA-24B3-49CC-9976-4D76CBE6DCCE}" dt="2025-09-13T15:10:19.009" v="998"/>
          <ac:spMkLst>
            <pc:docMk/>
            <pc:sldMk cId="2781168781" sldId="424"/>
            <ac:spMk id="18" creationId="{4A2FA471-829F-6BF5-EF0B-D64C0BC70D25}"/>
          </ac:spMkLst>
        </pc:spChg>
        <pc:spChg chg="add mod">
          <ac:chgData name="Dace Cālīte" userId="2993c49a-6328-47d1-a157-e95da57c2ebf" providerId="ADAL" clId="{A34CD3FA-24B3-49CC-9976-4D76CBE6DCCE}" dt="2025-09-13T15:10:19.009" v="998"/>
          <ac:spMkLst>
            <pc:docMk/>
            <pc:sldMk cId="2781168781" sldId="424"/>
            <ac:spMk id="19" creationId="{1577F80F-E5A0-78DB-5A81-FCA94D32E442}"/>
          </ac:spMkLst>
        </pc:spChg>
        <pc:spChg chg="add mod">
          <ac:chgData name="Dace Cālīte" userId="2993c49a-6328-47d1-a157-e95da57c2ebf" providerId="ADAL" clId="{A34CD3FA-24B3-49CC-9976-4D76CBE6DCCE}" dt="2025-09-13T15:10:19.009" v="998"/>
          <ac:spMkLst>
            <pc:docMk/>
            <pc:sldMk cId="2781168781" sldId="424"/>
            <ac:spMk id="20" creationId="{10FFD97C-2520-C49E-9B2E-CCEF4D9FAE15}"/>
          </ac:spMkLst>
        </pc:spChg>
        <pc:spChg chg="del">
          <ac:chgData name="Dace Cālīte" userId="2993c49a-6328-47d1-a157-e95da57c2ebf" providerId="ADAL" clId="{A34CD3FA-24B3-49CC-9976-4D76CBE6DCCE}" dt="2025-09-13T14:59:12.014" v="853" actId="478"/>
          <ac:spMkLst>
            <pc:docMk/>
            <pc:sldMk cId="2781168781" sldId="424"/>
            <ac:spMk id="25" creationId="{016C66E7-A784-893B-7446-04DE290C4431}"/>
          </ac:spMkLst>
        </pc:spChg>
        <pc:spChg chg="add mod">
          <ac:chgData name="Dace Cālīte" userId="2993c49a-6328-47d1-a157-e95da57c2ebf" providerId="ADAL" clId="{A34CD3FA-24B3-49CC-9976-4D76CBE6DCCE}" dt="2025-09-13T15:10:19.009" v="998"/>
          <ac:spMkLst>
            <pc:docMk/>
            <pc:sldMk cId="2781168781" sldId="424"/>
            <ac:spMk id="26" creationId="{B8E4D486-2081-6D96-DAB5-B507FF6DB959}"/>
          </ac:spMkLst>
        </pc:spChg>
        <pc:graphicFrameChg chg="add mod">
          <ac:chgData name="Dace Cālīte" userId="2993c49a-6328-47d1-a157-e95da57c2ebf" providerId="ADAL" clId="{A34CD3FA-24B3-49CC-9976-4D76CBE6DCCE}" dt="2025-09-13T15:10:19.009" v="998"/>
          <ac:graphicFrameMkLst>
            <pc:docMk/>
            <pc:sldMk cId="2781168781" sldId="424"/>
            <ac:graphicFrameMk id="7" creationId="{35A730FD-B71D-042F-82AD-23F01C67C276}"/>
          </ac:graphicFrameMkLst>
        </pc:graphicFrameChg>
      </pc:sldChg>
      <pc:sldChg chg="addSp modSp add mod ord modAnim">
        <pc:chgData name="Dace Cālīte" userId="2993c49a-6328-47d1-a157-e95da57c2ebf" providerId="ADAL" clId="{A34CD3FA-24B3-49CC-9976-4D76CBE6DCCE}" dt="2025-09-13T15:06:01" v="903"/>
        <pc:sldMkLst>
          <pc:docMk/>
          <pc:sldMk cId="2353918051" sldId="425"/>
        </pc:sldMkLst>
        <pc:spChg chg="mod">
          <ac:chgData name="Dace Cālīte" userId="2993c49a-6328-47d1-a157-e95da57c2ebf" providerId="ADAL" clId="{A34CD3FA-24B3-49CC-9976-4D76CBE6DCCE}" dt="2025-09-13T15:00:36.456" v="873" actId="113"/>
          <ac:spMkLst>
            <pc:docMk/>
            <pc:sldMk cId="2353918051" sldId="425"/>
            <ac:spMk id="2" creationId="{8C91C093-075F-1F5A-3822-7863432353CB}"/>
          </ac:spMkLst>
        </pc:spChg>
        <pc:spChg chg="add mod ord">
          <ac:chgData name="Dace Cālīte" userId="2993c49a-6328-47d1-a157-e95da57c2ebf" providerId="ADAL" clId="{A34CD3FA-24B3-49CC-9976-4D76CBE6DCCE}" dt="2025-09-13T15:05:41.730" v="900" actId="113"/>
          <ac:spMkLst>
            <pc:docMk/>
            <pc:sldMk cId="2353918051" sldId="425"/>
            <ac:spMk id="48" creationId="{F98D397B-A848-49D5-740D-5B9014ECAE85}"/>
          </ac:spMkLst>
        </pc:spChg>
        <pc:spChg chg="add mod ord">
          <ac:chgData name="Dace Cālīte" userId="2993c49a-6328-47d1-a157-e95da57c2ebf" providerId="ADAL" clId="{A34CD3FA-24B3-49CC-9976-4D76CBE6DCCE}" dt="2025-09-13T15:05:46.579" v="901" actId="113"/>
          <ac:spMkLst>
            <pc:docMk/>
            <pc:sldMk cId="2353918051" sldId="425"/>
            <ac:spMk id="49" creationId="{CF177757-BAD5-293D-042C-BC588E81B5F4}"/>
          </ac:spMkLst>
        </pc:spChg>
        <pc:spChg chg="add mod ord">
          <ac:chgData name="Dace Cālīte" userId="2993c49a-6328-47d1-a157-e95da57c2ebf" providerId="ADAL" clId="{A34CD3FA-24B3-49CC-9976-4D76CBE6DCCE}" dt="2025-09-13T15:03:42.702" v="890" actId="166"/>
          <ac:spMkLst>
            <pc:docMk/>
            <pc:sldMk cId="2353918051" sldId="425"/>
            <ac:spMk id="50" creationId="{DF2726AB-0BC9-25C6-A22D-7085317798F5}"/>
          </ac:spMkLst>
        </pc:spChg>
        <pc:picChg chg="add mod">
          <ac:chgData name="Dace Cālīte" userId="2993c49a-6328-47d1-a157-e95da57c2ebf" providerId="ADAL" clId="{A34CD3FA-24B3-49CC-9976-4D76CBE6DCCE}" dt="2025-09-13T15:04:37.480" v="896" actId="1076"/>
          <ac:picMkLst>
            <pc:docMk/>
            <pc:sldMk cId="2353918051" sldId="425"/>
            <ac:picMk id="39" creationId="{FD934A3E-CF25-FC5F-5E0B-9E3C57CFB2DA}"/>
          </ac:picMkLst>
        </pc:picChg>
        <pc:picChg chg="add mod">
          <ac:chgData name="Dace Cālīte" userId="2993c49a-6328-47d1-a157-e95da57c2ebf" providerId="ADAL" clId="{A34CD3FA-24B3-49CC-9976-4D76CBE6DCCE}" dt="2025-09-13T15:03:50.464" v="891" actId="1076"/>
          <ac:picMkLst>
            <pc:docMk/>
            <pc:sldMk cId="2353918051" sldId="425"/>
            <ac:picMk id="40" creationId="{46A9E637-6BB7-137B-D01F-AA3A79EACFE1}"/>
          </ac:picMkLst>
        </pc:picChg>
        <pc:picChg chg="add mod">
          <ac:chgData name="Dace Cālīte" userId="2993c49a-6328-47d1-a157-e95da57c2ebf" providerId="ADAL" clId="{A34CD3FA-24B3-49CC-9976-4D76CBE6DCCE}" dt="2025-09-13T15:04:32.052" v="894" actId="1076"/>
          <ac:picMkLst>
            <pc:docMk/>
            <pc:sldMk cId="2353918051" sldId="425"/>
            <ac:picMk id="42" creationId="{6F4E122B-93A1-9368-27C3-00A68000C73F}"/>
          </ac:picMkLst>
        </pc:picChg>
        <pc:picChg chg="add mod">
          <ac:chgData name="Dace Cālīte" userId="2993c49a-6328-47d1-a157-e95da57c2ebf" providerId="ADAL" clId="{A34CD3FA-24B3-49CC-9976-4D76CBE6DCCE}" dt="2025-09-13T15:03:55.329" v="892" actId="1076"/>
          <ac:picMkLst>
            <pc:docMk/>
            <pc:sldMk cId="2353918051" sldId="425"/>
            <ac:picMk id="43" creationId="{A5EE115C-FB87-87C7-D0C8-7BC536DEFE87}"/>
          </ac:picMkLst>
        </pc:picChg>
        <pc:picChg chg="add mod">
          <ac:chgData name="Dace Cālīte" userId="2993c49a-6328-47d1-a157-e95da57c2ebf" providerId="ADAL" clId="{A34CD3FA-24B3-49CC-9976-4D76CBE6DCCE}" dt="2025-09-13T15:04:35.938" v="895" actId="1076"/>
          <ac:picMkLst>
            <pc:docMk/>
            <pc:sldMk cId="2353918051" sldId="425"/>
            <ac:picMk id="44" creationId="{81C0A044-5B99-C27D-B7B1-82DC5CD00437}"/>
          </ac:picMkLst>
        </pc:picChg>
        <pc:picChg chg="add mod ord">
          <ac:chgData name="Dace Cālīte" userId="2993c49a-6328-47d1-a157-e95da57c2ebf" providerId="ADAL" clId="{A34CD3FA-24B3-49CC-9976-4D76CBE6DCCE}" dt="2025-09-13T15:05:21.736" v="898" actId="1076"/>
          <ac:picMkLst>
            <pc:docMk/>
            <pc:sldMk cId="2353918051" sldId="425"/>
            <ac:picMk id="47" creationId="{0418F7F6-DAAC-6F4D-972C-6B098D7A81D2}"/>
          </ac:picMkLst>
        </pc:picChg>
      </pc:sldChg>
      <pc:sldChg chg="addSp modSp add mod modAnim">
        <pc:chgData name="Dace Cālīte" userId="2993c49a-6328-47d1-a157-e95da57c2ebf" providerId="ADAL" clId="{A34CD3FA-24B3-49CC-9976-4D76CBE6DCCE}" dt="2025-09-13T14:59:56.344" v="866" actId="1076"/>
        <pc:sldMkLst>
          <pc:docMk/>
          <pc:sldMk cId="2563639265" sldId="426"/>
        </pc:sldMkLst>
        <pc:spChg chg="mod">
          <ac:chgData name="Dace Cālīte" userId="2993c49a-6328-47d1-a157-e95da57c2ebf" providerId="ADAL" clId="{A34CD3FA-24B3-49CC-9976-4D76CBE6DCCE}" dt="2025-09-13T14:59:37.674" v="863" actId="113"/>
          <ac:spMkLst>
            <pc:docMk/>
            <pc:sldMk cId="2563639265" sldId="426"/>
            <ac:spMk id="2" creationId="{C113D5C9-2233-492E-3295-CC854F017D75}"/>
          </ac:spMkLst>
        </pc:spChg>
        <pc:spChg chg="add mod">
          <ac:chgData name="Dace Cālīte" userId="2993c49a-6328-47d1-a157-e95da57c2ebf" providerId="ADAL" clId="{A34CD3FA-24B3-49CC-9976-4D76CBE6DCCE}" dt="2025-09-13T14:59:56.344" v="866" actId="1076"/>
          <ac:spMkLst>
            <pc:docMk/>
            <pc:sldMk cId="2563639265" sldId="426"/>
            <ac:spMk id="7" creationId="{774CC982-1052-F759-A668-055C820F558D}"/>
          </ac:spMkLst>
        </pc:spChg>
        <pc:spChg chg="add mod">
          <ac:chgData name="Dace Cālīte" userId="2993c49a-6328-47d1-a157-e95da57c2ebf" providerId="ADAL" clId="{A34CD3FA-24B3-49CC-9976-4D76CBE6DCCE}" dt="2025-09-13T14:59:56.344" v="866" actId="1076"/>
          <ac:spMkLst>
            <pc:docMk/>
            <pc:sldMk cId="2563639265" sldId="426"/>
            <ac:spMk id="9" creationId="{6A96851C-4998-CBBE-AEE8-176A4EE3EF48}"/>
          </ac:spMkLst>
        </pc:spChg>
        <pc:spChg chg="add mod">
          <ac:chgData name="Dace Cālīte" userId="2993c49a-6328-47d1-a157-e95da57c2ebf" providerId="ADAL" clId="{A34CD3FA-24B3-49CC-9976-4D76CBE6DCCE}" dt="2025-09-13T14:59:56.344" v="866" actId="1076"/>
          <ac:spMkLst>
            <pc:docMk/>
            <pc:sldMk cId="2563639265" sldId="426"/>
            <ac:spMk id="10" creationId="{DEA58F4D-EC88-58E1-72F0-817A2400C7FE}"/>
          </ac:spMkLst>
        </pc:spChg>
        <pc:spChg chg="add mod">
          <ac:chgData name="Dace Cālīte" userId="2993c49a-6328-47d1-a157-e95da57c2ebf" providerId="ADAL" clId="{A34CD3FA-24B3-49CC-9976-4D76CBE6DCCE}" dt="2025-09-13T14:59:56.344" v="866" actId="1076"/>
          <ac:spMkLst>
            <pc:docMk/>
            <pc:sldMk cId="2563639265" sldId="426"/>
            <ac:spMk id="19" creationId="{6FD9969D-655A-5923-4998-F8328268652D}"/>
          </ac:spMkLst>
        </pc:spChg>
        <pc:spChg chg="add mod">
          <ac:chgData name="Dace Cālīte" userId="2993c49a-6328-47d1-a157-e95da57c2ebf" providerId="ADAL" clId="{A34CD3FA-24B3-49CC-9976-4D76CBE6DCCE}" dt="2025-09-13T14:59:56.344" v="866" actId="1076"/>
          <ac:spMkLst>
            <pc:docMk/>
            <pc:sldMk cId="2563639265" sldId="426"/>
            <ac:spMk id="25" creationId="{2DCAFD35-96A6-819A-64B1-AB34B12D6D0F}"/>
          </ac:spMkLst>
        </pc:spChg>
        <pc:spChg chg="add mod">
          <ac:chgData name="Dace Cālīte" userId="2993c49a-6328-47d1-a157-e95da57c2ebf" providerId="ADAL" clId="{A34CD3FA-24B3-49CC-9976-4D76CBE6DCCE}" dt="2025-09-13T14:59:56.344" v="866" actId="1076"/>
          <ac:spMkLst>
            <pc:docMk/>
            <pc:sldMk cId="2563639265" sldId="426"/>
            <ac:spMk id="26" creationId="{0B2A1936-3B4D-0875-186F-0D5A067A8B7C}"/>
          </ac:spMkLst>
        </pc:spChg>
        <pc:spChg chg="add mod">
          <ac:chgData name="Dace Cālīte" userId="2993c49a-6328-47d1-a157-e95da57c2ebf" providerId="ADAL" clId="{A34CD3FA-24B3-49CC-9976-4D76CBE6DCCE}" dt="2025-09-13T14:59:56.344" v="866" actId="1076"/>
          <ac:spMkLst>
            <pc:docMk/>
            <pc:sldMk cId="2563639265" sldId="426"/>
            <ac:spMk id="27" creationId="{05FA73BC-7612-CCB9-D0DE-03143406C523}"/>
          </ac:spMkLst>
        </pc:spChg>
        <pc:spChg chg="add mod">
          <ac:chgData name="Dace Cālīte" userId="2993c49a-6328-47d1-a157-e95da57c2ebf" providerId="ADAL" clId="{A34CD3FA-24B3-49CC-9976-4D76CBE6DCCE}" dt="2025-09-13T14:59:56.344" v="866" actId="1076"/>
          <ac:spMkLst>
            <pc:docMk/>
            <pc:sldMk cId="2563639265" sldId="426"/>
            <ac:spMk id="46" creationId="{8DB65351-9C97-7F36-AD56-311CF30B0B9A}"/>
          </ac:spMkLst>
        </pc:spChg>
        <pc:spChg chg="add mod">
          <ac:chgData name="Dace Cālīte" userId="2993c49a-6328-47d1-a157-e95da57c2ebf" providerId="ADAL" clId="{A34CD3FA-24B3-49CC-9976-4D76CBE6DCCE}" dt="2025-09-13T14:59:56.344" v="866" actId="1076"/>
          <ac:spMkLst>
            <pc:docMk/>
            <pc:sldMk cId="2563639265" sldId="426"/>
            <ac:spMk id="47" creationId="{A2B8F211-A648-540E-553A-D122BD927014}"/>
          </ac:spMkLst>
        </pc:spChg>
        <pc:spChg chg="add mod">
          <ac:chgData name="Dace Cālīte" userId="2993c49a-6328-47d1-a157-e95da57c2ebf" providerId="ADAL" clId="{A34CD3FA-24B3-49CC-9976-4D76CBE6DCCE}" dt="2025-09-13T14:59:56.344" v="866" actId="1076"/>
          <ac:spMkLst>
            <pc:docMk/>
            <pc:sldMk cId="2563639265" sldId="426"/>
            <ac:spMk id="49" creationId="{E6C0BDCA-2332-B3EC-68F0-F8C9CD9EE0A9}"/>
          </ac:spMkLst>
        </pc:spChg>
      </pc:sldChg>
      <pc:sldChg chg="addSp delSp modSp add mod ord modAnim modNotesTx">
        <pc:chgData name="Dace Cālīte" userId="2993c49a-6328-47d1-a157-e95da57c2ebf" providerId="ADAL" clId="{A34CD3FA-24B3-49CC-9976-4D76CBE6DCCE}" dt="2025-09-13T15:54:21.561" v="1108"/>
        <pc:sldMkLst>
          <pc:docMk/>
          <pc:sldMk cId="899223683" sldId="427"/>
        </pc:sldMkLst>
        <pc:spChg chg="del">
          <ac:chgData name="Dace Cālīte" userId="2993c49a-6328-47d1-a157-e95da57c2ebf" providerId="ADAL" clId="{A34CD3FA-24B3-49CC-9976-4D76CBE6DCCE}" dt="2025-09-13T15:48:15.605" v="1078" actId="478"/>
          <ac:spMkLst>
            <pc:docMk/>
            <pc:sldMk cId="899223683" sldId="427"/>
            <ac:spMk id="2" creationId="{57CA2F7E-7941-5AD3-C6C8-23E2F988D105}"/>
          </ac:spMkLst>
        </pc:spChg>
        <pc:spChg chg="del">
          <ac:chgData name="Dace Cālīte" userId="2993c49a-6328-47d1-a157-e95da57c2ebf" providerId="ADAL" clId="{A34CD3FA-24B3-49CC-9976-4D76CBE6DCCE}" dt="2025-09-13T15:48:31.771" v="1084" actId="478"/>
          <ac:spMkLst>
            <pc:docMk/>
            <pc:sldMk cId="899223683" sldId="427"/>
            <ac:spMk id="3" creationId="{DF73F05D-E896-9925-353D-4C0B1C13EC33}"/>
          </ac:spMkLst>
        </pc:spChg>
        <pc:spChg chg="del">
          <ac:chgData name="Dace Cālīte" userId="2993c49a-6328-47d1-a157-e95da57c2ebf" providerId="ADAL" clId="{A34CD3FA-24B3-49CC-9976-4D76CBE6DCCE}" dt="2025-09-13T15:48:31.771" v="1084" actId="478"/>
          <ac:spMkLst>
            <pc:docMk/>
            <pc:sldMk cId="899223683" sldId="427"/>
            <ac:spMk id="4" creationId="{B1C38855-4949-B845-C71D-66D3C1F03A10}"/>
          </ac:spMkLst>
        </pc:spChg>
        <pc:spChg chg="del">
          <ac:chgData name="Dace Cālīte" userId="2993c49a-6328-47d1-a157-e95da57c2ebf" providerId="ADAL" clId="{A34CD3FA-24B3-49CC-9976-4D76CBE6DCCE}" dt="2025-09-13T15:48:31.771" v="1084" actId="478"/>
          <ac:spMkLst>
            <pc:docMk/>
            <pc:sldMk cId="899223683" sldId="427"/>
            <ac:spMk id="5" creationId="{418D6E19-C366-BB0C-F5FB-D97C6EE2B671}"/>
          </ac:spMkLst>
        </pc:spChg>
        <pc:spChg chg="del">
          <ac:chgData name="Dace Cālīte" userId="2993c49a-6328-47d1-a157-e95da57c2ebf" providerId="ADAL" clId="{A34CD3FA-24B3-49CC-9976-4D76CBE6DCCE}" dt="2025-09-13T15:48:31.771" v="1084" actId="478"/>
          <ac:spMkLst>
            <pc:docMk/>
            <pc:sldMk cId="899223683" sldId="427"/>
            <ac:spMk id="6" creationId="{41C71E79-3E59-5A99-05C1-74DBEE1BA8DE}"/>
          </ac:spMkLst>
        </pc:spChg>
        <pc:spChg chg="add del mod">
          <ac:chgData name="Dace Cālīte" userId="2993c49a-6328-47d1-a157-e95da57c2ebf" providerId="ADAL" clId="{A34CD3FA-24B3-49CC-9976-4D76CBE6DCCE}" dt="2025-09-13T15:49:06.330" v="1094" actId="478"/>
          <ac:spMkLst>
            <pc:docMk/>
            <pc:sldMk cId="899223683" sldId="427"/>
            <ac:spMk id="8" creationId="{3771E08D-F12F-A606-09AC-19BA1FC1453F}"/>
          </ac:spMkLst>
        </pc:spChg>
        <pc:spChg chg="del">
          <ac:chgData name="Dace Cālīte" userId="2993c49a-6328-47d1-a157-e95da57c2ebf" providerId="ADAL" clId="{A34CD3FA-24B3-49CC-9976-4D76CBE6DCCE}" dt="2025-09-13T15:48:31.771" v="1084" actId="478"/>
          <ac:spMkLst>
            <pc:docMk/>
            <pc:sldMk cId="899223683" sldId="427"/>
            <ac:spMk id="9" creationId="{3CF80AE8-DC42-C710-789C-854903491863}"/>
          </ac:spMkLst>
        </pc:spChg>
        <pc:spChg chg="add mod">
          <ac:chgData name="Dace Cālīte" userId="2993c49a-6328-47d1-a157-e95da57c2ebf" providerId="ADAL" clId="{A34CD3FA-24B3-49CC-9976-4D76CBE6DCCE}" dt="2025-09-13T15:48:28.706" v="1083" actId="113"/>
          <ac:spMkLst>
            <pc:docMk/>
            <pc:sldMk cId="899223683" sldId="427"/>
            <ac:spMk id="10" creationId="{3898925F-3C56-6A28-0C42-28335833EB90}"/>
          </ac:spMkLst>
        </pc:spChg>
        <pc:spChg chg="del">
          <ac:chgData name="Dace Cālīte" userId="2993c49a-6328-47d1-a157-e95da57c2ebf" providerId="ADAL" clId="{A34CD3FA-24B3-49CC-9976-4D76CBE6DCCE}" dt="2025-09-13T15:48:31.771" v="1084" actId="478"/>
          <ac:spMkLst>
            <pc:docMk/>
            <pc:sldMk cId="899223683" sldId="427"/>
            <ac:spMk id="11" creationId="{9B385067-5D19-D635-9158-3653DFF97F64}"/>
          </ac:spMkLst>
        </pc:spChg>
        <pc:spChg chg="del">
          <ac:chgData name="Dace Cālīte" userId="2993c49a-6328-47d1-a157-e95da57c2ebf" providerId="ADAL" clId="{A34CD3FA-24B3-49CC-9976-4D76CBE6DCCE}" dt="2025-09-13T15:48:31.771" v="1084" actId="478"/>
          <ac:spMkLst>
            <pc:docMk/>
            <pc:sldMk cId="899223683" sldId="427"/>
            <ac:spMk id="13" creationId="{5F33E623-144A-9D36-91B5-4F14C61FCB01}"/>
          </ac:spMkLst>
        </pc:spChg>
        <pc:spChg chg="add mod">
          <ac:chgData name="Dace Cālīte" userId="2993c49a-6328-47d1-a157-e95da57c2ebf" providerId="ADAL" clId="{A34CD3FA-24B3-49CC-9976-4D76CBE6DCCE}" dt="2025-09-13T15:50:18.249" v="1106" actId="1076"/>
          <ac:spMkLst>
            <pc:docMk/>
            <pc:sldMk cId="899223683" sldId="427"/>
            <ac:spMk id="14" creationId="{F598B9A7-3F40-BCA3-F396-81BA05ED86B8}"/>
          </ac:spMkLst>
        </pc:spChg>
        <pc:spChg chg="del">
          <ac:chgData name="Dace Cālīte" userId="2993c49a-6328-47d1-a157-e95da57c2ebf" providerId="ADAL" clId="{A34CD3FA-24B3-49CC-9976-4D76CBE6DCCE}" dt="2025-09-13T15:48:31.771" v="1084" actId="478"/>
          <ac:spMkLst>
            <pc:docMk/>
            <pc:sldMk cId="899223683" sldId="427"/>
            <ac:spMk id="15" creationId="{A2842592-4FC1-6282-56CE-3C8A154501B4}"/>
          </ac:spMkLst>
        </pc:spChg>
        <pc:spChg chg="del">
          <ac:chgData name="Dace Cālīte" userId="2993c49a-6328-47d1-a157-e95da57c2ebf" providerId="ADAL" clId="{A34CD3FA-24B3-49CC-9976-4D76CBE6DCCE}" dt="2025-09-13T15:48:31.771" v="1084" actId="478"/>
          <ac:spMkLst>
            <pc:docMk/>
            <pc:sldMk cId="899223683" sldId="427"/>
            <ac:spMk id="16" creationId="{1048A651-FFDB-0C07-9D9A-0E657DAD20B0}"/>
          </ac:spMkLst>
        </pc:spChg>
        <pc:spChg chg="del">
          <ac:chgData name="Dace Cālīte" userId="2993c49a-6328-47d1-a157-e95da57c2ebf" providerId="ADAL" clId="{A34CD3FA-24B3-49CC-9976-4D76CBE6DCCE}" dt="2025-09-13T15:48:31.771" v="1084" actId="478"/>
          <ac:spMkLst>
            <pc:docMk/>
            <pc:sldMk cId="899223683" sldId="427"/>
            <ac:spMk id="25" creationId="{EA73C30B-7E3B-C29C-8A5B-4157F0AF734E}"/>
          </ac:spMkLst>
        </pc:spChg>
        <pc:graphicFrameChg chg="add mod">
          <ac:chgData name="Dace Cālīte" userId="2993c49a-6328-47d1-a157-e95da57c2ebf" providerId="ADAL" clId="{A34CD3FA-24B3-49CC-9976-4D76CBE6DCCE}" dt="2025-09-13T15:50:06.942" v="1105" actId="14100"/>
          <ac:graphicFrameMkLst>
            <pc:docMk/>
            <pc:sldMk cId="899223683" sldId="427"/>
            <ac:graphicFrameMk id="12" creationId="{CE8F110C-B645-0391-FE4C-E575AA04CFCC}"/>
          </ac:graphicFrameMkLst>
        </pc:graphicFrameChg>
        <pc:picChg chg="add del mod">
          <ac:chgData name="Dace Cālīte" userId="2993c49a-6328-47d1-a157-e95da57c2ebf" providerId="ADAL" clId="{A34CD3FA-24B3-49CC-9976-4D76CBE6DCCE}" dt="2025-09-13T15:49:31.877" v="1100" actId="478"/>
          <ac:picMkLst>
            <pc:docMk/>
            <pc:sldMk cId="899223683" sldId="427"/>
            <ac:picMk id="17" creationId="{AF23166E-C847-4750-3C62-577D3E33E07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grozs\Kopigais\DNN\2024_petijumi\SU_studentu_aptauja_Berg\Gala_zinojums_FINAL\Att&#275;li_13122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grozs\Kopigais\DNN\2024_petijumi\SU_studentu_aptauja_Berg\Gala_zinojums_FINAL\Att&#275;li_1312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rozs\Kopigais\DNN\2024_petijumi\SU_studentu_aptauja_Berg\Gala_zinojums_FINAL\Att&#275;li_131224.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GROZS\Kopigais\DNN\2024_petijumi\SU_studentu_aptauja_Berg\Gala_zinojums_FINAL\Att&#275;li_131224.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grozs\Kopigais\DNN\2024_petijumi\SU_studentu_aptauja_Berg\Gala_zinojums_FINAL\Att&#275;li_13122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8908051512240619"/>
          <c:y val="3.9549784143082301E-2"/>
          <c:w val="0.51091948487759375"/>
          <c:h val="0.9583779000652487"/>
        </c:manualLayout>
      </c:layout>
      <c:barChart>
        <c:barDir val="bar"/>
        <c:grouping val="clustered"/>
        <c:varyColors val="0"/>
        <c:ser>
          <c:idx val="0"/>
          <c:order val="0"/>
          <c:tx>
            <c:strRef>
              <c:f>Eng!$B$2</c:f>
              <c:strCache>
                <c:ptCount val="1"/>
                <c:pt idx="0">
                  <c:v>All respondents</c:v>
                </c:pt>
              </c:strCache>
            </c:strRef>
          </c:tx>
          <c:spPr>
            <a:gradFill rotWithShape="1">
              <a:gsLst>
                <a:gs pos="0">
                  <a:schemeClr val="dk1">
                    <a:tint val="88000"/>
                    <a:satMod val="103000"/>
                    <a:lumMod val="102000"/>
                    <a:tint val="94000"/>
                  </a:schemeClr>
                </a:gs>
                <a:gs pos="50000">
                  <a:schemeClr val="dk1">
                    <a:tint val="88000"/>
                    <a:satMod val="110000"/>
                    <a:lumMod val="100000"/>
                    <a:shade val="100000"/>
                  </a:schemeClr>
                </a:gs>
                <a:gs pos="100000">
                  <a:schemeClr val="dk1">
                    <a:tint val="88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Eng!$A$3:$A$15</c:f>
              <c:strCache>
                <c:ptCount val="13"/>
                <c:pt idx="0">
                  <c:v>Female</c:v>
                </c:pt>
                <c:pt idx="1">
                  <c:v>First-year student</c:v>
                </c:pt>
                <c:pt idx="2">
                  <c:v>Student from a socially disadvantaged background</c:v>
                </c:pt>
                <c:pt idx="3">
                  <c:v>International student</c:v>
                </c:pt>
                <c:pt idx="4">
                  <c:v>Student from the LGBTQ+ community</c:v>
                </c:pt>
                <c:pt idx="5">
                  <c:v>Student with a different skin colour</c:v>
                </c:pt>
                <c:pt idx="6">
                  <c:v>Student whose appearance does not conform to gender stereotypes / generally accepted norms</c:v>
                </c:pt>
                <c:pt idx="7">
                  <c:v>Male</c:v>
                </c:pt>
                <c:pt idx="8">
                  <c:v>Senior-year student</c:v>
                </c:pt>
                <c:pt idx="9">
                  <c:v>Representatives of informal subcultures (goths, hipsters, etc.)</c:v>
                </c:pt>
                <c:pt idx="10">
                  <c:v>Student with a disability</c:v>
                </c:pt>
                <c:pt idx="11">
                  <c:v>Student with overweight</c:v>
                </c:pt>
                <c:pt idx="12">
                  <c:v>Religious minority</c:v>
                </c:pt>
              </c:strCache>
            </c:strRef>
          </c:cat>
          <c:val>
            <c:numRef>
              <c:f>Eng!$B$3:$B$15</c:f>
              <c:numCache>
                <c:formatCode>General</c:formatCode>
                <c:ptCount val="13"/>
                <c:pt idx="0">
                  <c:v>87</c:v>
                </c:pt>
                <c:pt idx="1">
                  <c:v>62</c:v>
                </c:pt>
                <c:pt idx="2">
                  <c:v>46</c:v>
                </c:pt>
                <c:pt idx="3">
                  <c:v>45</c:v>
                </c:pt>
                <c:pt idx="4">
                  <c:v>40</c:v>
                </c:pt>
                <c:pt idx="5">
                  <c:v>34</c:v>
                </c:pt>
                <c:pt idx="6">
                  <c:v>33</c:v>
                </c:pt>
                <c:pt idx="7">
                  <c:v>31</c:v>
                </c:pt>
                <c:pt idx="8">
                  <c:v>28</c:v>
                </c:pt>
                <c:pt idx="9">
                  <c:v>26</c:v>
                </c:pt>
                <c:pt idx="10">
                  <c:v>22</c:v>
                </c:pt>
                <c:pt idx="11">
                  <c:v>22</c:v>
                </c:pt>
                <c:pt idx="12">
                  <c:v>18</c:v>
                </c:pt>
              </c:numCache>
            </c:numRef>
          </c:val>
          <c:extLst>
            <c:ext xmlns:c16="http://schemas.microsoft.com/office/drawing/2014/chart" uri="{C3380CC4-5D6E-409C-BE32-E72D297353CC}">
              <c16:uniqueId val="{00000000-8CA5-4FF9-A46D-DA62BFE53DCB}"/>
            </c:ext>
          </c:extLst>
        </c:ser>
        <c:dLbls>
          <c:showLegendKey val="0"/>
          <c:showVal val="0"/>
          <c:showCatName val="0"/>
          <c:showSerName val="0"/>
          <c:showPercent val="0"/>
          <c:showBubbleSize val="0"/>
        </c:dLbls>
        <c:gapWidth val="115"/>
        <c:overlap val="-20"/>
        <c:axId val="1256633199"/>
        <c:axId val="1256629839"/>
      </c:barChart>
      <c:catAx>
        <c:axId val="1256633199"/>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lv-LV"/>
          </a:p>
        </c:txPr>
        <c:crossAx val="1256629839"/>
        <c:crosses val="autoZero"/>
        <c:auto val="1"/>
        <c:lblAlgn val="ctr"/>
        <c:lblOffset val="100"/>
        <c:noMultiLvlLbl val="0"/>
      </c:catAx>
      <c:valAx>
        <c:axId val="1256629839"/>
        <c:scaling>
          <c:orientation val="minMax"/>
        </c:scaling>
        <c:delete val="1"/>
        <c:axPos val="t"/>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1256633199"/>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50944474120308E-2"/>
          <c:y val="4.1156579111768524E-2"/>
          <c:w val="0.94789816459443454"/>
          <c:h val="0.76512713042014557"/>
        </c:manualLayout>
      </c:layout>
      <c:barChart>
        <c:barDir val="col"/>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'Q3.1.'!$D$31:$D$34</c:f>
              <c:strCache>
                <c:ptCount val="4"/>
                <c:pt idx="0">
                  <c:v>All responednts (n=3218)</c:v>
                </c:pt>
                <c:pt idx="1">
                  <c:v>Students and graduates (n=2595)</c:v>
                </c:pt>
                <c:pt idx="2">
                  <c:v>Faculty members (n=401)</c:v>
                </c:pt>
                <c:pt idx="3">
                  <c:v>Other staff (n=222)</c:v>
                </c:pt>
              </c:strCache>
            </c:strRef>
          </c:cat>
          <c:val>
            <c:numRef>
              <c:f>'Q3.1.'!$E$31:$E$34</c:f>
              <c:numCache>
                <c:formatCode>0%</c:formatCode>
                <c:ptCount val="4"/>
                <c:pt idx="0">
                  <c:v>0.23</c:v>
                </c:pt>
                <c:pt idx="1">
                  <c:v>0.25</c:v>
                </c:pt>
                <c:pt idx="2">
                  <c:v>0.16</c:v>
                </c:pt>
                <c:pt idx="3">
                  <c:v>0.16</c:v>
                </c:pt>
              </c:numCache>
            </c:numRef>
          </c:val>
          <c:extLst>
            <c:ext xmlns:c16="http://schemas.microsoft.com/office/drawing/2014/chart" uri="{C3380CC4-5D6E-409C-BE32-E72D297353CC}">
              <c16:uniqueId val="{00000000-2669-4670-8504-84A64739D201}"/>
            </c:ext>
          </c:extLst>
        </c:ser>
        <c:dLbls>
          <c:showLegendKey val="0"/>
          <c:showVal val="0"/>
          <c:showCatName val="0"/>
          <c:showSerName val="0"/>
          <c:showPercent val="0"/>
          <c:showBubbleSize val="0"/>
        </c:dLbls>
        <c:gapWidth val="130"/>
        <c:overlap val="-27"/>
        <c:axId val="12133728"/>
        <c:axId val="12140448"/>
      </c:barChart>
      <c:catAx>
        <c:axId val="1213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lv-LV"/>
          </a:p>
        </c:txPr>
        <c:crossAx val="12140448"/>
        <c:crosses val="autoZero"/>
        <c:auto val="1"/>
        <c:lblAlgn val="ctr"/>
        <c:lblOffset val="100"/>
        <c:noMultiLvlLbl val="0"/>
      </c:catAx>
      <c:valAx>
        <c:axId val="12140448"/>
        <c:scaling>
          <c:orientation val="minMax"/>
        </c:scaling>
        <c:delete val="1"/>
        <c:axPos val="l"/>
        <c:numFmt formatCode="0%" sourceLinked="1"/>
        <c:majorTickMark val="none"/>
        <c:minorTickMark val="none"/>
        <c:tickLblPos val="nextTo"/>
        <c:crossAx val="121337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64976963442981E-2"/>
          <c:y val="0.11356652935641141"/>
          <c:w val="0.75410685422676382"/>
          <c:h val="0.81119577377663876"/>
        </c:manualLayout>
      </c:layout>
      <c:doughnutChart>
        <c:varyColors val="1"/>
        <c:ser>
          <c:idx val="0"/>
          <c:order val="0"/>
          <c:spPr>
            <a:effectLst>
              <a:outerShdw blurRad="63500" dist="50800" sx="102000" sy="102000" algn="ctr" rotWithShape="0">
                <a:prstClr val="black">
                  <a:alpha val="40000"/>
                </a:prstClr>
              </a:outerShdw>
            </a:effectLst>
          </c:spPr>
          <c:explosion val="3"/>
          <c:dPt>
            <c:idx val="0"/>
            <c:bubble3D val="0"/>
            <c:explosion val="0"/>
            <c:spPr>
              <a:solidFill>
                <a:srgbClr val="92D050"/>
              </a:solidFill>
              <a:ln>
                <a:noFill/>
              </a:ln>
              <a:effectLst>
                <a:outerShdw blurRad="50800" dist="76200" algn="l" rotWithShape="0">
                  <a:prstClr val="black">
                    <a:alpha val="40000"/>
                  </a:prstClr>
                </a:outerShdw>
              </a:effectLst>
            </c:spPr>
            <c:extLst>
              <c:ext xmlns:c16="http://schemas.microsoft.com/office/drawing/2014/chart" uri="{C3380CC4-5D6E-409C-BE32-E72D297353CC}">
                <c16:uniqueId val="{00000001-C649-4321-BC3B-B6D116C2DD9E}"/>
              </c:ext>
            </c:extLst>
          </c:dPt>
          <c:dPt>
            <c:idx val="1"/>
            <c:bubble3D val="0"/>
            <c:explosion val="0"/>
            <c:spPr>
              <a:solidFill>
                <a:srgbClr val="7030A0"/>
              </a:solidFill>
              <a:ln>
                <a:noFill/>
              </a:ln>
              <a:effectLst>
                <a:outerShdw blurRad="63500" dist="50800" sx="102000" sy="102000" algn="ctr" rotWithShape="0">
                  <a:prstClr val="black">
                    <a:alpha val="40000"/>
                  </a:prstClr>
                </a:outerShdw>
              </a:effectLst>
            </c:spPr>
            <c:extLst>
              <c:ext xmlns:c16="http://schemas.microsoft.com/office/drawing/2014/chart" uri="{C3380CC4-5D6E-409C-BE32-E72D297353CC}">
                <c16:uniqueId val="{00000003-C649-4321-BC3B-B6D116C2DD9E}"/>
              </c:ext>
            </c:extLst>
          </c:dPt>
          <c:dPt>
            <c:idx val="2"/>
            <c:bubble3D val="0"/>
            <c:explosion val="0"/>
            <c:spPr>
              <a:solidFill>
                <a:schemeClr val="bg1">
                  <a:lumMod val="75000"/>
                </a:schemeClr>
              </a:solidFill>
              <a:ln>
                <a:noFill/>
              </a:ln>
              <a:effectLst>
                <a:outerShdw blurRad="63500" dist="76200" sx="102000" sy="102000" algn="ctr" rotWithShape="0">
                  <a:prstClr val="black">
                    <a:alpha val="40000"/>
                  </a:prstClr>
                </a:outerShdw>
              </a:effectLst>
            </c:spPr>
            <c:extLst>
              <c:ext xmlns:c16="http://schemas.microsoft.com/office/drawing/2014/chart" uri="{C3380CC4-5D6E-409C-BE32-E72D297353CC}">
                <c16:uniqueId val="{00000005-C649-4321-BC3B-B6D116C2DD9E}"/>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fld id="{38C5EF55-8EAC-4B9E-A416-C88BA60DBC46}" type="CATEGORYNAME">
                      <a:rPr lang="en-US" sz="1600" smtClean="0">
                        <a:solidFill>
                          <a:schemeClr val="tx1"/>
                        </a:solidFill>
                      </a:rPr>
                      <a:pPr>
                        <a:defRPr sz="1600" b="1">
                          <a:solidFill>
                            <a:schemeClr val="tx1"/>
                          </a:solidFill>
                        </a:defRPr>
                      </a:pPr>
                      <a:t>[CATEGORY NAME]</a:t>
                    </a:fld>
                    <a:r>
                      <a:rPr lang="en-US" sz="1600" baseline="0" dirty="0">
                        <a:solidFill>
                          <a:schemeClr val="tx1"/>
                        </a:solidFill>
                      </a:rPr>
                      <a:t> (</a:t>
                    </a:r>
                    <a:fld id="{57A36C2A-1372-49DF-84C7-84B88D9EDD9D}" type="VALUE">
                      <a:rPr lang="en-US" sz="1600" baseline="0" smtClean="0">
                        <a:solidFill>
                          <a:schemeClr val="tx1"/>
                        </a:solidFill>
                      </a:rPr>
                      <a:pPr>
                        <a:defRPr sz="1600" b="1">
                          <a:solidFill>
                            <a:schemeClr val="tx1"/>
                          </a:solidFill>
                        </a:defRPr>
                      </a:pPr>
                      <a:t>[VALUE]</a:t>
                    </a:fld>
                    <a:r>
                      <a:rPr lang="en-US" sz="1600" baseline="0"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lv-LV"/>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49-4321-BC3B-B6D116C2DD9E}"/>
                </c:ext>
              </c:extLst>
            </c:dLbl>
            <c:dLbl>
              <c:idx val="1"/>
              <c:layout>
                <c:manualLayout>
                  <c:x val="7.7117259589197962E-2"/>
                  <c:y val="-0.346442952654700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fld id="{9B13C589-34F2-41D4-B316-E86AA94B18C6}" type="CATEGORYNAME">
                      <a:rPr lang="en-US" sz="1800" smtClean="0">
                        <a:solidFill>
                          <a:schemeClr val="bg1"/>
                        </a:solidFill>
                      </a:rPr>
                      <a:pPr>
                        <a:defRPr sz="1800" b="1">
                          <a:solidFill>
                            <a:schemeClr val="bg1"/>
                          </a:solidFill>
                        </a:defRPr>
                      </a:pPr>
                      <a:t>[CATEGORY NAME]</a:t>
                    </a:fld>
                    <a:r>
                      <a:rPr lang="en-US" sz="1800" baseline="0" dirty="0">
                        <a:solidFill>
                          <a:schemeClr val="bg1"/>
                        </a:solidFill>
                      </a:rPr>
                      <a:t> </a:t>
                    </a:r>
                  </a:p>
                  <a:p>
                    <a:pPr>
                      <a:defRPr sz="1800" b="1">
                        <a:solidFill>
                          <a:schemeClr val="bg1"/>
                        </a:solidFill>
                      </a:defRPr>
                    </a:pPr>
                    <a:r>
                      <a:rPr lang="en-US" sz="1800" baseline="0" dirty="0">
                        <a:solidFill>
                          <a:schemeClr val="bg1"/>
                        </a:solidFill>
                      </a:rPr>
                      <a:t>(</a:t>
                    </a:r>
                    <a:fld id="{B8E97EAD-3587-4144-9ECE-95BCEBD0B0A1}" type="VALUE">
                      <a:rPr lang="en-US" sz="1800" baseline="0" smtClean="0">
                        <a:solidFill>
                          <a:schemeClr val="bg1"/>
                        </a:solidFill>
                      </a:rPr>
                      <a:pPr>
                        <a:defRPr sz="1800" b="1">
                          <a:solidFill>
                            <a:schemeClr val="bg1"/>
                          </a:solidFill>
                        </a:defRPr>
                      </a:pPr>
                      <a:t>[VALUE]</a:t>
                    </a:fld>
                    <a:r>
                      <a:rPr lang="en-US" sz="1800" baseline="0" dirty="0">
                        <a:solidFill>
                          <a:schemeClr val="bg1"/>
                        </a:solidFill>
                      </a:rPr>
                      <a:t>%)</a:t>
                    </a:r>
                  </a:p>
                  <a:p>
                    <a:pPr>
                      <a:defRPr sz="1800" b="1">
                        <a:solidFill>
                          <a:schemeClr val="bg1"/>
                        </a:solidFill>
                      </a:defRPr>
                    </a:pPr>
                    <a:r>
                      <a:rPr lang="en-US" sz="1800" baseline="0" dirty="0">
                        <a:solidFill>
                          <a:srgbClr val="FFFF00"/>
                        </a:solidFill>
                      </a:rPr>
                      <a:t>9 no 10!</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lv-LV"/>
                </a:p>
              </c:txPr>
              <c:showLegendKey val="0"/>
              <c:showVal val="1"/>
              <c:showCatName val="1"/>
              <c:showSerName val="0"/>
              <c:showPercent val="0"/>
              <c:showBubbleSize val="0"/>
              <c:extLst>
                <c:ext xmlns:c15="http://schemas.microsoft.com/office/drawing/2012/chart" uri="{CE6537A1-D6FC-4f65-9D91-7224C49458BB}">
                  <c15:layout>
                    <c:manualLayout>
                      <c:w val="0.39543577008522024"/>
                      <c:h val="0.26681049142914476"/>
                    </c:manualLayout>
                  </c15:layout>
                  <c15:dlblFieldTable/>
                  <c15:showDataLabelsRange val="0"/>
                </c:ext>
                <c:ext xmlns:c16="http://schemas.microsoft.com/office/drawing/2014/chart" uri="{C3380CC4-5D6E-409C-BE32-E72D297353CC}">
                  <c16:uniqueId val="{00000003-C649-4321-BC3B-B6D116C2DD9E}"/>
                </c:ext>
              </c:extLst>
            </c:dLbl>
            <c:dLbl>
              <c:idx val="2"/>
              <c:layout>
                <c:manualLayout>
                  <c:x val="1.4668001526483789E-2"/>
                  <c:y val="1.0337939576098097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fld id="{F4F5FAA7-BDD0-48EE-9431-5E381BB7EEA1}" type="CATEGORYNAME">
                      <a:rPr lang="en-US" sz="1600" smtClean="0">
                        <a:solidFill>
                          <a:schemeClr val="tx1"/>
                        </a:solidFill>
                      </a:rPr>
                      <a:pPr>
                        <a:defRPr sz="1600" b="1">
                          <a:solidFill>
                            <a:schemeClr val="tx1"/>
                          </a:solidFill>
                        </a:defRPr>
                      </a:pPr>
                      <a:t>[CATEGORY NAME]</a:t>
                    </a:fld>
                    <a:endParaRPr lang="en-US" sz="1600" baseline="0" dirty="0">
                      <a:solidFill>
                        <a:schemeClr val="tx1"/>
                      </a:solidFill>
                    </a:endParaRPr>
                  </a:p>
                  <a:p>
                    <a:pPr>
                      <a:defRPr sz="1600" b="1">
                        <a:solidFill>
                          <a:schemeClr val="tx1"/>
                        </a:solidFill>
                      </a:defRPr>
                    </a:pPr>
                    <a:r>
                      <a:rPr lang="en-US" sz="1600" baseline="0" dirty="0">
                        <a:solidFill>
                          <a:schemeClr val="tx1"/>
                        </a:solidFill>
                      </a:rPr>
                      <a:t>(</a:t>
                    </a:r>
                    <a:fld id="{1762CAEA-FFD8-4D0B-987D-6F2E91A7ADD0}" type="VALUE">
                      <a:rPr lang="en-US" sz="1600" baseline="0" smtClean="0">
                        <a:solidFill>
                          <a:schemeClr val="tx1"/>
                        </a:solidFill>
                      </a:rPr>
                      <a:pPr>
                        <a:defRPr sz="1600" b="1">
                          <a:solidFill>
                            <a:schemeClr val="tx1"/>
                          </a:solidFill>
                        </a:defRPr>
                      </a:pPr>
                      <a:t>[VALUE]</a:t>
                    </a:fld>
                    <a:r>
                      <a:rPr lang="en-US" sz="1600" baseline="0" dirty="0">
                        <a:solidFill>
                          <a:schemeClr val="tx1"/>
                        </a:solidFill>
                      </a:rPr>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772758437622552"/>
                      <c:h val="0.14562425082160385"/>
                    </c:manualLayout>
                  </c15:layout>
                  <c15:dlblFieldTable/>
                  <c15:showDataLabelsRange val="0"/>
                </c:ext>
                <c:ext xmlns:c16="http://schemas.microsoft.com/office/drawing/2014/chart" uri="{C3380CC4-5D6E-409C-BE32-E72D297353CC}">
                  <c16:uniqueId val="{00000005-C649-4321-BC3B-B6D116C2DD9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extLst>
          </c:dLbls>
          <c:cat>
            <c:strRef>
              <c:f>'Q11'!$B$5:$B$7</c:f>
              <c:strCache>
                <c:ptCount val="3"/>
                <c:pt idx="0">
                  <c:v>Yes</c:v>
                </c:pt>
                <c:pt idx="1">
                  <c:v>No</c:v>
                </c:pt>
                <c:pt idx="2">
                  <c:v>No answer</c:v>
                </c:pt>
              </c:strCache>
            </c:strRef>
          </c:cat>
          <c:val>
            <c:numRef>
              <c:f>'Q11'!$C$5:$C$7</c:f>
              <c:numCache>
                <c:formatCode>0</c:formatCode>
                <c:ptCount val="3"/>
                <c:pt idx="0">
                  <c:v>6.1911170928667563</c:v>
                </c:pt>
                <c:pt idx="1">
                  <c:v>86.40646029609691</c:v>
                </c:pt>
                <c:pt idx="2">
                  <c:v>7.4024226110363394</c:v>
                </c:pt>
              </c:numCache>
            </c:numRef>
          </c:val>
          <c:extLst>
            <c:ext xmlns:c16="http://schemas.microsoft.com/office/drawing/2014/chart" uri="{C3380CC4-5D6E-409C-BE32-E72D297353CC}">
              <c16:uniqueId val="{00000006-C649-4321-BC3B-B6D116C2DD9E}"/>
            </c:ext>
          </c:extLst>
        </c:ser>
        <c:dLbls>
          <c:showLegendKey val="0"/>
          <c:showVal val="0"/>
          <c:showCatName val="0"/>
          <c:showSerName val="0"/>
          <c:showPercent val="0"/>
          <c:showBubbleSize val="0"/>
          <c:showLeaderLines val="0"/>
        </c:dLbls>
        <c:firstSliceAng val="74"/>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lv-LV"/>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06206755290328"/>
          <c:y val="5.1810690198220172E-3"/>
          <c:w val="0.61678427921060763"/>
          <c:h val="0.98963786196035597"/>
        </c:manualLayout>
      </c:layout>
      <c:barChart>
        <c:barDir val="bar"/>
        <c:grouping val="clustered"/>
        <c:varyColors val="0"/>
        <c:ser>
          <c:idx val="0"/>
          <c:order val="0"/>
          <c:tx>
            <c:strRef>
              <c:f>'Q12'!$B$21</c:f>
              <c:strCache>
                <c:ptCount val="1"/>
                <c:pt idx="0">
                  <c:v>All respondents who did not report the incident (n = 642)</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'Q12'!$A$22:$A$33</c:f>
              <c:strCache>
                <c:ptCount val="12"/>
                <c:pt idx="0">
                  <c:v>I handled it myself</c:v>
                </c:pt>
                <c:pt idx="1">
                  <c:v>I didn’t believe anything would be done</c:v>
                </c:pt>
                <c:pt idx="2">
                  <c:v>I didn’t want others to find out</c:v>
                </c:pt>
                <c:pt idx="3">
                  <c:v>I didn’t know who to report it to</c:v>
                </c:pt>
                <c:pt idx="4">
                  <c:v>The perpetrator had high status and influence</c:v>
                </c:pt>
                <c:pt idx="5">
                  <c:v>I was afraid of the consequences</c:v>
                </c:pt>
                <c:pt idx="6">
                  <c:v>I felt ashamed</c:v>
                </c:pt>
                <c:pt idx="7">
                  <c:v>I blamed myself for what happened</c:v>
                </c:pt>
                <c:pt idx="8">
                  <c:v>I was afraid of the perpetrator</c:v>
                </c:pt>
                <c:pt idx="9">
                  <c:v>Someone talked me out of it</c:v>
                </c:pt>
                <c:pt idx="10">
                  <c:v>Other answer</c:v>
                </c:pt>
                <c:pt idx="11">
                  <c:v>Hard to say</c:v>
                </c:pt>
              </c:strCache>
            </c:strRef>
          </c:cat>
          <c:val>
            <c:numRef>
              <c:f>'Q12'!$B$22:$B$33</c:f>
              <c:numCache>
                <c:formatCode>General</c:formatCode>
                <c:ptCount val="12"/>
                <c:pt idx="0">
                  <c:v>54</c:v>
                </c:pt>
                <c:pt idx="1">
                  <c:v>29</c:v>
                </c:pt>
                <c:pt idx="2">
                  <c:v>15</c:v>
                </c:pt>
                <c:pt idx="3">
                  <c:v>14</c:v>
                </c:pt>
                <c:pt idx="4">
                  <c:v>12</c:v>
                </c:pt>
                <c:pt idx="5">
                  <c:v>10</c:v>
                </c:pt>
                <c:pt idx="6">
                  <c:v>9</c:v>
                </c:pt>
                <c:pt idx="7">
                  <c:v>6</c:v>
                </c:pt>
                <c:pt idx="8">
                  <c:v>3</c:v>
                </c:pt>
                <c:pt idx="9">
                  <c:v>2</c:v>
                </c:pt>
                <c:pt idx="10">
                  <c:v>18</c:v>
                </c:pt>
                <c:pt idx="11">
                  <c:v>5</c:v>
                </c:pt>
              </c:numCache>
            </c:numRef>
          </c:val>
          <c:extLst>
            <c:ext xmlns:c16="http://schemas.microsoft.com/office/drawing/2014/chart" uri="{C3380CC4-5D6E-409C-BE32-E72D297353CC}">
              <c16:uniqueId val="{00000008-CBC1-4B02-A9F5-FC1A12773464}"/>
            </c:ext>
          </c:extLst>
        </c:ser>
        <c:dLbls>
          <c:showLegendKey val="0"/>
          <c:showVal val="0"/>
          <c:showCatName val="0"/>
          <c:showSerName val="0"/>
          <c:showPercent val="0"/>
          <c:showBubbleSize val="0"/>
        </c:dLbls>
        <c:gapWidth val="62"/>
        <c:overlap val="-10"/>
        <c:axId val="2010912319"/>
        <c:axId val="2010892639"/>
      </c:barChart>
      <c:catAx>
        <c:axId val="201091231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lv-LV"/>
          </a:p>
        </c:txPr>
        <c:crossAx val="2010892639"/>
        <c:crosses val="autoZero"/>
        <c:auto val="1"/>
        <c:lblAlgn val="ctr"/>
        <c:lblOffset val="100"/>
        <c:noMultiLvlLbl val="0"/>
      </c:catAx>
      <c:valAx>
        <c:axId val="2010892639"/>
        <c:scaling>
          <c:orientation val="minMax"/>
          <c:max val="100"/>
        </c:scaling>
        <c:delete val="1"/>
        <c:axPos val="t"/>
        <c:numFmt formatCode="General" sourceLinked="1"/>
        <c:majorTickMark val="none"/>
        <c:minorTickMark val="none"/>
        <c:tickLblPos val="nextTo"/>
        <c:crossAx val="2010912319"/>
        <c:crosses val="autoZero"/>
        <c:crossBetween val="between"/>
      </c:valAx>
      <c:spPr>
        <a:noFill/>
        <a:ln>
          <a:noFill/>
        </a:ln>
        <a:effectLst/>
      </c:spPr>
    </c:plotArea>
    <c:legend>
      <c:legendPos val="t"/>
      <c:layout>
        <c:manualLayout>
          <c:xMode val="edge"/>
          <c:yMode val="edge"/>
          <c:x val="0.61097927766738325"/>
          <c:y val="0.57997095341942806"/>
          <c:w val="0.36105887836695061"/>
          <c:h val="0.16489683581219014"/>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lv-LV"/>
        </a:p>
      </c:txPr>
    </c:legend>
    <c:plotVisOnly val="1"/>
    <c:dispBlanksAs val="gap"/>
    <c:showDLblsOverMax val="0"/>
  </c:chart>
  <c:spPr>
    <a:noFill/>
    <a:ln>
      <a:noFill/>
    </a:ln>
    <a:effectLst/>
  </c:spPr>
  <c:txPr>
    <a:bodyPr/>
    <a:lstStyle/>
    <a:p>
      <a:pPr>
        <a:defRPr sz="120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lv-LV"/>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831447283300192"/>
          <c:y val="0"/>
          <c:w val="0.47131330734057009"/>
          <c:h val="0.95296418569844166"/>
        </c:manualLayout>
      </c:layout>
      <c:barChart>
        <c:barDir val="bar"/>
        <c:grouping val="clustered"/>
        <c:varyColors val="0"/>
        <c:ser>
          <c:idx val="0"/>
          <c:order val="0"/>
          <c:tx>
            <c:strRef>
              <c:f>Eng!$B$162</c:f>
              <c:strCache>
                <c:ptCount val="1"/>
                <c:pt idx="0">
                  <c:v>Visi respondenti (n=3172)</c:v>
                </c:pt>
              </c:strCache>
            </c:strRef>
          </c:tx>
          <c:spPr>
            <a:solidFill>
              <a:sysClr val="window" lastClr="FFFF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Eng!$A$163:$A$166</c:f>
              <c:strCache>
                <c:ptCount val="4"/>
                <c:pt idx="0">
                  <c:v>Yes</c:v>
                </c:pt>
                <c:pt idx="1">
                  <c:v>No, and I do not wish to</c:v>
                </c:pt>
                <c:pt idx="2">
                  <c:v>No, because such opportunities are not offered, but I would like to participate</c:v>
                </c:pt>
                <c:pt idx="3">
                  <c:v>Difficult to say</c:v>
                </c:pt>
              </c:strCache>
            </c:strRef>
          </c:cat>
          <c:val>
            <c:numRef>
              <c:f>Eng!$B$163:$B$166</c:f>
              <c:numCache>
                <c:formatCode>General</c:formatCode>
                <c:ptCount val="4"/>
                <c:pt idx="0">
                  <c:v>6</c:v>
                </c:pt>
                <c:pt idx="1">
                  <c:v>39</c:v>
                </c:pt>
                <c:pt idx="2">
                  <c:v>41</c:v>
                </c:pt>
                <c:pt idx="3">
                  <c:v>14</c:v>
                </c:pt>
              </c:numCache>
            </c:numRef>
          </c:val>
          <c:extLst>
            <c:ext xmlns:c16="http://schemas.microsoft.com/office/drawing/2014/chart" uri="{C3380CC4-5D6E-409C-BE32-E72D297353CC}">
              <c16:uniqueId val="{00000000-A071-4E25-8B8F-2CBE9C3CAE07}"/>
            </c:ext>
          </c:extLst>
        </c:ser>
        <c:dLbls>
          <c:showLegendKey val="0"/>
          <c:showVal val="0"/>
          <c:showCatName val="0"/>
          <c:showSerName val="0"/>
          <c:showPercent val="0"/>
          <c:showBubbleSize val="0"/>
        </c:dLbls>
        <c:gapWidth val="122"/>
        <c:overlap val="-10"/>
        <c:axId val="698203023"/>
        <c:axId val="698202543"/>
      </c:barChart>
      <c:catAx>
        <c:axId val="6982030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lv-LV"/>
          </a:p>
        </c:txPr>
        <c:crossAx val="698202543"/>
        <c:crosses val="autoZero"/>
        <c:auto val="1"/>
        <c:lblAlgn val="ctr"/>
        <c:lblOffset val="100"/>
        <c:noMultiLvlLbl val="0"/>
      </c:catAx>
      <c:valAx>
        <c:axId val="698202543"/>
        <c:scaling>
          <c:orientation val="minMax"/>
        </c:scaling>
        <c:delete val="1"/>
        <c:axPos val="t"/>
        <c:numFmt formatCode="General" sourceLinked="1"/>
        <c:majorTickMark val="none"/>
        <c:minorTickMark val="none"/>
        <c:tickLblPos val="nextTo"/>
        <c:crossAx val="698203023"/>
        <c:crosses val="autoZero"/>
        <c:crossBetween val="between"/>
      </c:valAx>
      <c:spPr>
        <a:noFill/>
        <a:ln>
          <a:noFill/>
        </a:ln>
        <a:effectLst/>
      </c:spPr>
    </c:plotArea>
    <c:plotVisOnly val="1"/>
    <c:dispBlanksAs val="gap"/>
    <c:showDLblsOverMax val="0"/>
  </c:chart>
  <c:spPr>
    <a:solidFill>
      <a:srgbClr val="024690"/>
    </a:solidFill>
    <a:ln w="9525" cap="flat" cmpd="sng" algn="ctr">
      <a:solidFill>
        <a:schemeClr val="tx1">
          <a:lumMod val="15000"/>
          <a:lumOff val="85000"/>
        </a:schemeClr>
      </a:solidFill>
      <a:round/>
    </a:ln>
    <a:effectLst/>
  </c:spPr>
  <c:txPr>
    <a:bodyPr/>
    <a:lstStyle/>
    <a:p>
      <a:pPr>
        <a:defRPr sz="120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8B7C2-3B9F-4357-8F28-F5FFE71CC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1DE7A92-EFBA-4C77-84C0-0516233ADDDB}">
      <dgm:prSet/>
      <dgm:spPr/>
      <dgm:t>
        <a:bodyPr/>
        <a:lstStyle/>
        <a:p>
          <a:r>
            <a:rPr lang="en-US"/>
            <a:t>Sexual harassment = systemic problem → needs institutional action</a:t>
          </a:r>
        </a:p>
      </dgm:t>
    </dgm:pt>
    <dgm:pt modelId="{4AB6579F-1D0B-4DC5-B2DE-A03D49BD25C5}" type="parTrans" cxnId="{42133090-84E2-4961-962F-9F64B1E29176}">
      <dgm:prSet/>
      <dgm:spPr/>
      <dgm:t>
        <a:bodyPr/>
        <a:lstStyle/>
        <a:p>
          <a:endParaRPr lang="en-US"/>
        </a:p>
      </dgm:t>
    </dgm:pt>
    <dgm:pt modelId="{59158A37-B94B-492A-811A-682E07C9F134}" type="sibTrans" cxnId="{42133090-84E2-4961-962F-9F64B1E29176}">
      <dgm:prSet/>
      <dgm:spPr/>
      <dgm:t>
        <a:bodyPr/>
        <a:lstStyle/>
        <a:p>
          <a:endParaRPr lang="en-US"/>
        </a:p>
      </dgm:t>
    </dgm:pt>
    <dgm:pt modelId="{58C02335-AB94-42FB-8A77-D042C42EF66A}">
      <dgm:prSet/>
      <dgm:spPr>
        <a:solidFill>
          <a:schemeClr val="bg1">
            <a:lumMod val="85000"/>
          </a:schemeClr>
        </a:solidFill>
      </dgm:spPr>
      <dgm:t>
        <a:bodyPr/>
        <a:lstStyle/>
        <a:p>
          <a:r>
            <a:rPr lang="en-US" dirty="0">
              <a:solidFill>
                <a:schemeClr val="bg1">
                  <a:lumMod val="95000"/>
                </a:schemeClr>
              </a:solidFill>
            </a:rPr>
            <a:t>Silence &amp; underreporting = lack of trust → must change</a:t>
          </a:r>
        </a:p>
      </dgm:t>
    </dgm:pt>
    <dgm:pt modelId="{A010F4C1-DDE9-468B-A54D-4527652EFFE4}" type="parTrans" cxnId="{C2E800C0-6E1D-403C-A893-8E2F89D9B680}">
      <dgm:prSet/>
      <dgm:spPr/>
      <dgm:t>
        <a:bodyPr/>
        <a:lstStyle/>
        <a:p>
          <a:endParaRPr lang="en-US"/>
        </a:p>
      </dgm:t>
    </dgm:pt>
    <dgm:pt modelId="{39CB17B5-BD9C-458D-AC6D-983389C73CB4}" type="sibTrans" cxnId="{C2E800C0-6E1D-403C-A893-8E2F89D9B680}">
      <dgm:prSet/>
      <dgm:spPr/>
      <dgm:t>
        <a:bodyPr/>
        <a:lstStyle/>
        <a:p>
          <a:endParaRPr lang="en-US"/>
        </a:p>
      </dgm:t>
    </dgm:pt>
    <dgm:pt modelId="{8FC99CB9-6777-4EAE-AC8C-7CEA4D394B3D}">
      <dgm:prSet/>
      <dgm:spPr>
        <a:solidFill>
          <a:schemeClr val="bg1">
            <a:lumMod val="85000"/>
          </a:schemeClr>
        </a:solidFill>
      </dgm:spPr>
      <dgm:t>
        <a:bodyPr/>
        <a:lstStyle/>
        <a:p>
          <a:r>
            <a:rPr lang="en-US" dirty="0">
              <a:solidFill>
                <a:schemeClr val="bg1">
                  <a:lumMod val="95000"/>
                </a:schemeClr>
              </a:solidFill>
            </a:rPr>
            <a:t>Safe &amp; supportive environments are essential</a:t>
          </a:r>
        </a:p>
      </dgm:t>
    </dgm:pt>
    <dgm:pt modelId="{02BD1477-78D9-4881-81AF-8EF4DEBBB05A}" type="parTrans" cxnId="{5766CD61-CCD8-4BBE-A80C-E58218A2F982}">
      <dgm:prSet/>
      <dgm:spPr/>
      <dgm:t>
        <a:bodyPr/>
        <a:lstStyle/>
        <a:p>
          <a:endParaRPr lang="en-US"/>
        </a:p>
      </dgm:t>
    </dgm:pt>
    <dgm:pt modelId="{6ECEAAC8-0BCA-456A-A525-727DB1B3E608}" type="sibTrans" cxnId="{5766CD61-CCD8-4BBE-A80C-E58218A2F982}">
      <dgm:prSet/>
      <dgm:spPr/>
      <dgm:t>
        <a:bodyPr/>
        <a:lstStyle/>
        <a:p>
          <a:endParaRPr lang="en-US"/>
        </a:p>
      </dgm:t>
    </dgm:pt>
    <dgm:pt modelId="{58015F33-DAC2-419E-9199-3A2B5951A6E6}">
      <dgm:prSet/>
      <dgm:spPr>
        <a:solidFill>
          <a:schemeClr val="bg1">
            <a:lumMod val="85000"/>
          </a:schemeClr>
        </a:solidFill>
      </dgm:spPr>
      <dgm:t>
        <a:bodyPr/>
        <a:lstStyle/>
        <a:p>
          <a:r>
            <a:rPr lang="en-US">
              <a:solidFill>
                <a:schemeClr val="bg1">
                  <a:lumMod val="95000"/>
                </a:schemeClr>
              </a:solidFill>
            </a:rPr>
            <a:t>Clear policy + rapid response = consistency &amp; justice</a:t>
          </a:r>
        </a:p>
      </dgm:t>
    </dgm:pt>
    <dgm:pt modelId="{8EA0F244-8223-4924-9D64-3285635E4312}" type="parTrans" cxnId="{282AAF3F-AB1D-49BC-9E00-BD4A15FE05E8}">
      <dgm:prSet/>
      <dgm:spPr/>
      <dgm:t>
        <a:bodyPr/>
        <a:lstStyle/>
        <a:p>
          <a:endParaRPr lang="en-US"/>
        </a:p>
      </dgm:t>
    </dgm:pt>
    <dgm:pt modelId="{35052E35-7C2F-4773-A537-2F7D46C64F21}" type="sibTrans" cxnId="{282AAF3F-AB1D-49BC-9E00-BD4A15FE05E8}">
      <dgm:prSet/>
      <dgm:spPr/>
      <dgm:t>
        <a:bodyPr/>
        <a:lstStyle/>
        <a:p>
          <a:endParaRPr lang="en-US"/>
        </a:p>
      </dgm:t>
    </dgm:pt>
    <dgm:pt modelId="{FF3EF41D-87BA-45FF-A017-5D943C5E2D26}">
      <dgm:prSet/>
      <dgm:spPr>
        <a:solidFill>
          <a:schemeClr val="bg1">
            <a:lumMod val="85000"/>
          </a:schemeClr>
        </a:solidFill>
      </dgm:spPr>
      <dgm:t>
        <a:bodyPr/>
        <a:lstStyle/>
        <a:p>
          <a:r>
            <a:rPr lang="en-US" dirty="0">
              <a:solidFill>
                <a:schemeClr val="bg1">
                  <a:lumMod val="95000"/>
                </a:schemeClr>
              </a:solidFill>
            </a:rPr>
            <a:t>Education &amp; training for students, faculty, staff</a:t>
          </a:r>
        </a:p>
      </dgm:t>
    </dgm:pt>
    <dgm:pt modelId="{F8A6C265-6BBD-44D6-B34F-FD5E724EFD46}" type="parTrans" cxnId="{23D163BF-353B-47E2-B2E0-FEB99168A3D4}">
      <dgm:prSet/>
      <dgm:spPr/>
      <dgm:t>
        <a:bodyPr/>
        <a:lstStyle/>
        <a:p>
          <a:endParaRPr lang="en-US"/>
        </a:p>
      </dgm:t>
    </dgm:pt>
    <dgm:pt modelId="{D2564CF7-B5C6-4B80-ABF2-C6DD1AD8D4C2}" type="sibTrans" cxnId="{23D163BF-353B-47E2-B2E0-FEB99168A3D4}">
      <dgm:prSet/>
      <dgm:spPr/>
      <dgm:t>
        <a:bodyPr/>
        <a:lstStyle/>
        <a:p>
          <a:endParaRPr lang="en-US"/>
        </a:p>
      </dgm:t>
    </dgm:pt>
    <dgm:pt modelId="{E6D1E9D2-B419-480E-93DB-265E14B76055}">
      <dgm:prSet/>
      <dgm:spPr>
        <a:solidFill>
          <a:schemeClr val="bg1">
            <a:lumMod val="85000"/>
          </a:schemeClr>
        </a:solidFill>
      </dgm:spPr>
      <dgm:t>
        <a:bodyPr/>
        <a:lstStyle/>
        <a:p>
          <a:r>
            <a:rPr lang="en-US" dirty="0">
              <a:solidFill>
                <a:schemeClr val="bg1">
                  <a:lumMod val="95000"/>
                </a:schemeClr>
              </a:solidFill>
            </a:rPr>
            <a:t>Anonymity &amp; confidentiality = key for speaking up</a:t>
          </a:r>
        </a:p>
      </dgm:t>
    </dgm:pt>
    <dgm:pt modelId="{2A56AD93-C85B-4346-BBA4-7B27DF9BF40A}" type="parTrans" cxnId="{3D148BAA-92CC-4A96-B9C9-67716F107F2C}">
      <dgm:prSet/>
      <dgm:spPr/>
      <dgm:t>
        <a:bodyPr/>
        <a:lstStyle/>
        <a:p>
          <a:endParaRPr lang="en-US"/>
        </a:p>
      </dgm:t>
    </dgm:pt>
    <dgm:pt modelId="{E983FDC9-9271-4565-B502-945BA3BD1231}" type="sibTrans" cxnId="{3D148BAA-92CC-4A96-B9C9-67716F107F2C}">
      <dgm:prSet/>
      <dgm:spPr/>
      <dgm:t>
        <a:bodyPr/>
        <a:lstStyle/>
        <a:p>
          <a:endParaRPr lang="en-US"/>
        </a:p>
      </dgm:t>
    </dgm:pt>
    <dgm:pt modelId="{EE60D3C0-D8B7-4706-A846-7389E166AFAE}">
      <dgm:prSet/>
      <dgm:spPr>
        <a:solidFill>
          <a:schemeClr val="bg1">
            <a:lumMod val="85000"/>
          </a:schemeClr>
        </a:solidFill>
      </dgm:spPr>
      <dgm:t>
        <a:bodyPr/>
        <a:lstStyle/>
        <a:p>
          <a:r>
            <a:rPr lang="en-US" dirty="0">
              <a:solidFill>
                <a:schemeClr val="bg1">
                  <a:lumMod val="95000"/>
                </a:schemeClr>
              </a:solidFill>
            </a:rPr>
            <a:t>Bigger mission: inclusive, respectful, fair academia</a:t>
          </a:r>
        </a:p>
      </dgm:t>
    </dgm:pt>
    <dgm:pt modelId="{BB250F74-D231-4070-9D07-DE00AD6F76A2}" type="parTrans" cxnId="{0EF05CEF-1A4F-402E-8AD9-740CF6CA162F}">
      <dgm:prSet/>
      <dgm:spPr/>
      <dgm:t>
        <a:bodyPr/>
        <a:lstStyle/>
        <a:p>
          <a:endParaRPr lang="en-US"/>
        </a:p>
      </dgm:t>
    </dgm:pt>
    <dgm:pt modelId="{17BC2CA5-FB57-455E-8AD7-A96481888C25}" type="sibTrans" cxnId="{0EF05CEF-1A4F-402E-8AD9-740CF6CA162F}">
      <dgm:prSet/>
      <dgm:spPr/>
      <dgm:t>
        <a:bodyPr/>
        <a:lstStyle/>
        <a:p>
          <a:endParaRPr lang="en-US"/>
        </a:p>
      </dgm:t>
    </dgm:pt>
    <dgm:pt modelId="{0C753297-2431-4738-9FC7-124893B8426B}">
      <dgm:prSet/>
      <dgm:spPr>
        <a:solidFill>
          <a:schemeClr val="bg1">
            <a:lumMod val="85000"/>
          </a:schemeClr>
        </a:solidFill>
      </dgm:spPr>
      <dgm:t>
        <a:bodyPr/>
        <a:lstStyle/>
        <a:p>
          <a:r>
            <a:rPr lang="en-US" dirty="0">
              <a:solidFill>
                <a:schemeClr val="bg1">
                  <a:lumMod val="95000"/>
                </a:schemeClr>
              </a:solidFill>
            </a:rPr>
            <a:t>Real change only through cooperation of all sides</a:t>
          </a:r>
        </a:p>
      </dgm:t>
    </dgm:pt>
    <dgm:pt modelId="{9370B091-7A23-4394-8EF1-AFAB1F48F170}" type="parTrans" cxnId="{B0A4C5ED-E234-4D21-B9C8-69A7E26E6F78}">
      <dgm:prSet/>
      <dgm:spPr/>
      <dgm:t>
        <a:bodyPr/>
        <a:lstStyle/>
        <a:p>
          <a:endParaRPr lang="en-US"/>
        </a:p>
      </dgm:t>
    </dgm:pt>
    <dgm:pt modelId="{4FC98F5A-F1C3-4CBD-B21B-A20363B3C198}" type="sibTrans" cxnId="{B0A4C5ED-E234-4D21-B9C8-69A7E26E6F78}">
      <dgm:prSet/>
      <dgm:spPr/>
      <dgm:t>
        <a:bodyPr/>
        <a:lstStyle/>
        <a:p>
          <a:endParaRPr lang="en-US"/>
        </a:p>
      </dgm:t>
    </dgm:pt>
    <dgm:pt modelId="{87A8756C-2557-4988-A77E-C119678AF866}" type="pres">
      <dgm:prSet presAssocID="{DD18B7C2-3B9F-4357-8F28-F5FFE71CCC56}" presName="diagram" presStyleCnt="0">
        <dgm:presLayoutVars>
          <dgm:dir/>
          <dgm:resizeHandles val="exact"/>
        </dgm:presLayoutVars>
      </dgm:prSet>
      <dgm:spPr/>
    </dgm:pt>
    <dgm:pt modelId="{38ABF5C9-3DEB-4C3D-ABAD-B28EC8AC1C88}" type="pres">
      <dgm:prSet presAssocID="{01DE7A92-EFBA-4C77-84C0-0516233ADDDB}" presName="node" presStyleLbl="node1" presStyleIdx="0" presStyleCnt="8">
        <dgm:presLayoutVars>
          <dgm:bulletEnabled val="1"/>
        </dgm:presLayoutVars>
      </dgm:prSet>
      <dgm:spPr/>
    </dgm:pt>
    <dgm:pt modelId="{981E33CF-7E3C-4007-87DC-9BB025D57338}" type="pres">
      <dgm:prSet presAssocID="{59158A37-B94B-492A-811A-682E07C9F134}" presName="sibTrans" presStyleCnt="0"/>
      <dgm:spPr/>
    </dgm:pt>
    <dgm:pt modelId="{85E483A1-8E53-416A-9A31-71BAF22FEF31}" type="pres">
      <dgm:prSet presAssocID="{58C02335-AB94-42FB-8A77-D042C42EF66A}" presName="node" presStyleLbl="node1" presStyleIdx="1" presStyleCnt="8">
        <dgm:presLayoutVars>
          <dgm:bulletEnabled val="1"/>
        </dgm:presLayoutVars>
      </dgm:prSet>
      <dgm:spPr/>
    </dgm:pt>
    <dgm:pt modelId="{62CA07DA-96C0-49CC-AEC3-6738096EEE23}" type="pres">
      <dgm:prSet presAssocID="{39CB17B5-BD9C-458D-AC6D-983389C73CB4}" presName="sibTrans" presStyleCnt="0"/>
      <dgm:spPr/>
    </dgm:pt>
    <dgm:pt modelId="{E24A134B-2C9A-493A-B73D-2189572DAF00}" type="pres">
      <dgm:prSet presAssocID="{8FC99CB9-6777-4EAE-AC8C-7CEA4D394B3D}" presName="node" presStyleLbl="node1" presStyleIdx="2" presStyleCnt="8">
        <dgm:presLayoutVars>
          <dgm:bulletEnabled val="1"/>
        </dgm:presLayoutVars>
      </dgm:prSet>
      <dgm:spPr/>
    </dgm:pt>
    <dgm:pt modelId="{C598BDE4-6A0E-4CC5-A4B9-7D9E908C8713}" type="pres">
      <dgm:prSet presAssocID="{6ECEAAC8-0BCA-456A-A525-727DB1B3E608}" presName="sibTrans" presStyleCnt="0"/>
      <dgm:spPr/>
    </dgm:pt>
    <dgm:pt modelId="{B68BC21B-966E-427B-8A13-119199C6E1FB}" type="pres">
      <dgm:prSet presAssocID="{58015F33-DAC2-419E-9199-3A2B5951A6E6}" presName="node" presStyleLbl="node1" presStyleIdx="3" presStyleCnt="8">
        <dgm:presLayoutVars>
          <dgm:bulletEnabled val="1"/>
        </dgm:presLayoutVars>
      </dgm:prSet>
      <dgm:spPr/>
    </dgm:pt>
    <dgm:pt modelId="{7BDD17BA-FB6B-4E71-B16B-1D16938E9826}" type="pres">
      <dgm:prSet presAssocID="{35052E35-7C2F-4773-A537-2F7D46C64F21}" presName="sibTrans" presStyleCnt="0"/>
      <dgm:spPr/>
    </dgm:pt>
    <dgm:pt modelId="{C3F0D4DF-6709-451B-8E81-F1C48D9E3E6C}" type="pres">
      <dgm:prSet presAssocID="{FF3EF41D-87BA-45FF-A017-5D943C5E2D26}" presName="node" presStyleLbl="node1" presStyleIdx="4" presStyleCnt="8">
        <dgm:presLayoutVars>
          <dgm:bulletEnabled val="1"/>
        </dgm:presLayoutVars>
      </dgm:prSet>
      <dgm:spPr/>
    </dgm:pt>
    <dgm:pt modelId="{39993052-2963-4B58-BB6B-377D6734B1A1}" type="pres">
      <dgm:prSet presAssocID="{D2564CF7-B5C6-4B80-ABF2-C6DD1AD8D4C2}" presName="sibTrans" presStyleCnt="0"/>
      <dgm:spPr/>
    </dgm:pt>
    <dgm:pt modelId="{DD7B89EB-2BD6-4407-8102-D2D2CA4840E8}" type="pres">
      <dgm:prSet presAssocID="{E6D1E9D2-B419-480E-93DB-265E14B76055}" presName="node" presStyleLbl="node1" presStyleIdx="5" presStyleCnt="8">
        <dgm:presLayoutVars>
          <dgm:bulletEnabled val="1"/>
        </dgm:presLayoutVars>
      </dgm:prSet>
      <dgm:spPr/>
    </dgm:pt>
    <dgm:pt modelId="{E2E15018-2C41-473F-A05D-6ABEE07F7808}" type="pres">
      <dgm:prSet presAssocID="{E983FDC9-9271-4565-B502-945BA3BD1231}" presName="sibTrans" presStyleCnt="0"/>
      <dgm:spPr/>
    </dgm:pt>
    <dgm:pt modelId="{FD7721C2-5861-4171-B25F-20F8BA049D80}" type="pres">
      <dgm:prSet presAssocID="{EE60D3C0-D8B7-4706-A846-7389E166AFAE}" presName="node" presStyleLbl="node1" presStyleIdx="6" presStyleCnt="8">
        <dgm:presLayoutVars>
          <dgm:bulletEnabled val="1"/>
        </dgm:presLayoutVars>
      </dgm:prSet>
      <dgm:spPr/>
    </dgm:pt>
    <dgm:pt modelId="{82105862-4EE6-44F6-9EA1-7981F4E7C94A}" type="pres">
      <dgm:prSet presAssocID="{17BC2CA5-FB57-455E-8AD7-A96481888C25}" presName="sibTrans" presStyleCnt="0"/>
      <dgm:spPr/>
    </dgm:pt>
    <dgm:pt modelId="{BEA66C0F-4346-423C-B7AB-B8478422E0FE}" type="pres">
      <dgm:prSet presAssocID="{0C753297-2431-4738-9FC7-124893B8426B}" presName="node" presStyleLbl="node1" presStyleIdx="7" presStyleCnt="8">
        <dgm:presLayoutVars>
          <dgm:bulletEnabled val="1"/>
        </dgm:presLayoutVars>
      </dgm:prSet>
      <dgm:spPr/>
    </dgm:pt>
  </dgm:ptLst>
  <dgm:cxnLst>
    <dgm:cxn modelId="{49263C1F-14A9-4DFD-98A6-E1D6970A5D2D}" type="presOf" srcId="{8FC99CB9-6777-4EAE-AC8C-7CEA4D394B3D}" destId="{E24A134B-2C9A-493A-B73D-2189572DAF00}" srcOrd="0" destOrd="0" presId="urn:microsoft.com/office/officeart/2005/8/layout/default"/>
    <dgm:cxn modelId="{282AAF3F-AB1D-49BC-9E00-BD4A15FE05E8}" srcId="{DD18B7C2-3B9F-4357-8F28-F5FFE71CCC56}" destId="{58015F33-DAC2-419E-9199-3A2B5951A6E6}" srcOrd="3" destOrd="0" parTransId="{8EA0F244-8223-4924-9D64-3285635E4312}" sibTransId="{35052E35-7C2F-4773-A537-2F7D46C64F21}"/>
    <dgm:cxn modelId="{5766CD61-CCD8-4BBE-A80C-E58218A2F982}" srcId="{DD18B7C2-3B9F-4357-8F28-F5FFE71CCC56}" destId="{8FC99CB9-6777-4EAE-AC8C-7CEA4D394B3D}" srcOrd="2" destOrd="0" parTransId="{02BD1477-78D9-4881-81AF-8EF4DEBBB05A}" sibTransId="{6ECEAAC8-0BCA-456A-A525-727DB1B3E608}"/>
    <dgm:cxn modelId="{C428DF6D-7BFA-43D4-85ED-AB3711C5F4C6}" type="presOf" srcId="{0C753297-2431-4738-9FC7-124893B8426B}" destId="{BEA66C0F-4346-423C-B7AB-B8478422E0FE}" srcOrd="0" destOrd="0" presId="urn:microsoft.com/office/officeart/2005/8/layout/default"/>
    <dgm:cxn modelId="{42133090-84E2-4961-962F-9F64B1E29176}" srcId="{DD18B7C2-3B9F-4357-8F28-F5FFE71CCC56}" destId="{01DE7A92-EFBA-4C77-84C0-0516233ADDDB}" srcOrd="0" destOrd="0" parTransId="{4AB6579F-1D0B-4DC5-B2DE-A03D49BD25C5}" sibTransId="{59158A37-B94B-492A-811A-682E07C9F134}"/>
    <dgm:cxn modelId="{70133692-4581-42AA-B86F-7B73A19F26BF}" type="presOf" srcId="{FF3EF41D-87BA-45FF-A017-5D943C5E2D26}" destId="{C3F0D4DF-6709-451B-8E81-F1C48D9E3E6C}" srcOrd="0" destOrd="0" presId="urn:microsoft.com/office/officeart/2005/8/layout/default"/>
    <dgm:cxn modelId="{06CC0A94-66D8-4754-B77A-024A4E791E37}" type="presOf" srcId="{58C02335-AB94-42FB-8A77-D042C42EF66A}" destId="{85E483A1-8E53-416A-9A31-71BAF22FEF31}" srcOrd="0" destOrd="0" presId="urn:microsoft.com/office/officeart/2005/8/layout/default"/>
    <dgm:cxn modelId="{0BABAB95-5FAC-42FB-A1BA-A365415C4CA3}" type="presOf" srcId="{58015F33-DAC2-419E-9199-3A2B5951A6E6}" destId="{B68BC21B-966E-427B-8A13-119199C6E1FB}" srcOrd="0" destOrd="0" presId="urn:microsoft.com/office/officeart/2005/8/layout/default"/>
    <dgm:cxn modelId="{3D148BAA-92CC-4A96-B9C9-67716F107F2C}" srcId="{DD18B7C2-3B9F-4357-8F28-F5FFE71CCC56}" destId="{E6D1E9D2-B419-480E-93DB-265E14B76055}" srcOrd="5" destOrd="0" parTransId="{2A56AD93-C85B-4346-BBA4-7B27DF9BF40A}" sibTransId="{E983FDC9-9271-4565-B502-945BA3BD1231}"/>
    <dgm:cxn modelId="{7E6E66AB-483A-4B94-B478-5E0807A6D781}" type="presOf" srcId="{DD18B7C2-3B9F-4357-8F28-F5FFE71CCC56}" destId="{87A8756C-2557-4988-A77E-C119678AF866}" srcOrd="0" destOrd="0" presId="urn:microsoft.com/office/officeart/2005/8/layout/default"/>
    <dgm:cxn modelId="{23D163BF-353B-47E2-B2E0-FEB99168A3D4}" srcId="{DD18B7C2-3B9F-4357-8F28-F5FFE71CCC56}" destId="{FF3EF41D-87BA-45FF-A017-5D943C5E2D26}" srcOrd="4" destOrd="0" parTransId="{F8A6C265-6BBD-44D6-B34F-FD5E724EFD46}" sibTransId="{D2564CF7-B5C6-4B80-ABF2-C6DD1AD8D4C2}"/>
    <dgm:cxn modelId="{C2E800C0-6E1D-403C-A893-8E2F89D9B680}" srcId="{DD18B7C2-3B9F-4357-8F28-F5FFE71CCC56}" destId="{58C02335-AB94-42FB-8A77-D042C42EF66A}" srcOrd="1" destOrd="0" parTransId="{A010F4C1-DDE9-468B-A54D-4527652EFFE4}" sibTransId="{39CB17B5-BD9C-458D-AC6D-983389C73CB4}"/>
    <dgm:cxn modelId="{0F8AD3CF-E79C-4522-8901-AAF5916599F5}" type="presOf" srcId="{01DE7A92-EFBA-4C77-84C0-0516233ADDDB}" destId="{38ABF5C9-3DEB-4C3D-ABAD-B28EC8AC1C88}" srcOrd="0" destOrd="0" presId="urn:microsoft.com/office/officeart/2005/8/layout/default"/>
    <dgm:cxn modelId="{FA1B81E8-A97E-48FD-9C8C-A0FD39E82F79}" type="presOf" srcId="{E6D1E9D2-B419-480E-93DB-265E14B76055}" destId="{DD7B89EB-2BD6-4407-8102-D2D2CA4840E8}" srcOrd="0" destOrd="0" presId="urn:microsoft.com/office/officeart/2005/8/layout/default"/>
    <dgm:cxn modelId="{B0A4C5ED-E234-4D21-B9C8-69A7E26E6F78}" srcId="{DD18B7C2-3B9F-4357-8F28-F5FFE71CCC56}" destId="{0C753297-2431-4738-9FC7-124893B8426B}" srcOrd="7" destOrd="0" parTransId="{9370B091-7A23-4394-8EF1-AFAB1F48F170}" sibTransId="{4FC98F5A-F1C3-4CBD-B21B-A20363B3C198}"/>
    <dgm:cxn modelId="{0EF05CEF-1A4F-402E-8AD9-740CF6CA162F}" srcId="{DD18B7C2-3B9F-4357-8F28-F5FFE71CCC56}" destId="{EE60D3C0-D8B7-4706-A846-7389E166AFAE}" srcOrd="6" destOrd="0" parTransId="{BB250F74-D231-4070-9D07-DE00AD6F76A2}" sibTransId="{17BC2CA5-FB57-455E-8AD7-A96481888C25}"/>
    <dgm:cxn modelId="{8A65BAF5-B634-4FDB-91ED-CE3BCD17C6FB}" type="presOf" srcId="{EE60D3C0-D8B7-4706-A846-7389E166AFAE}" destId="{FD7721C2-5861-4171-B25F-20F8BA049D80}" srcOrd="0" destOrd="0" presId="urn:microsoft.com/office/officeart/2005/8/layout/default"/>
    <dgm:cxn modelId="{EF6DB4D7-AD37-406A-8F9F-4A3E819B755C}" type="presParOf" srcId="{87A8756C-2557-4988-A77E-C119678AF866}" destId="{38ABF5C9-3DEB-4C3D-ABAD-B28EC8AC1C88}" srcOrd="0" destOrd="0" presId="urn:microsoft.com/office/officeart/2005/8/layout/default"/>
    <dgm:cxn modelId="{316E1F5A-B7D8-4D95-BA5D-E1E4F59C737E}" type="presParOf" srcId="{87A8756C-2557-4988-A77E-C119678AF866}" destId="{981E33CF-7E3C-4007-87DC-9BB025D57338}" srcOrd="1" destOrd="0" presId="urn:microsoft.com/office/officeart/2005/8/layout/default"/>
    <dgm:cxn modelId="{03B1B557-5A3F-434F-9E37-F83C7D3150BF}" type="presParOf" srcId="{87A8756C-2557-4988-A77E-C119678AF866}" destId="{85E483A1-8E53-416A-9A31-71BAF22FEF31}" srcOrd="2" destOrd="0" presId="urn:microsoft.com/office/officeart/2005/8/layout/default"/>
    <dgm:cxn modelId="{4D869392-0C58-4257-80E7-F2264F3FC95D}" type="presParOf" srcId="{87A8756C-2557-4988-A77E-C119678AF866}" destId="{62CA07DA-96C0-49CC-AEC3-6738096EEE23}" srcOrd="3" destOrd="0" presId="urn:microsoft.com/office/officeart/2005/8/layout/default"/>
    <dgm:cxn modelId="{05DA2EE6-E0C3-4817-A4F2-75BE92057A1D}" type="presParOf" srcId="{87A8756C-2557-4988-A77E-C119678AF866}" destId="{E24A134B-2C9A-493A-B73D-2189572DAF00}" srcOrd="4" destOrd="0" presId="urn:microsoft.com/office/officeart/2005/8/layout/default"/>
    <dgm:cxn modelId="{9C3138F7-597A-4D1E-BEFC-F93D4B974CD2}" type="presParOf" srcId="{87A8756C-2557-4988-A77E-C119678AF866}" destId="{C598BDE4-6A0E-4CC5-A4B9-7D9E908C8713}" srcOrd="5" destOrd="0" presId="urn:microsoft.com/office/officeart/2005/8/layout/default"/>
    <dgm:cxn modelId="{EE548E6E-F4B3-4F19-A3EC-B7C7A9065CF6}" type="presParOf" srcId="{87A8756C-2557-4988-A77E-C119678AF866}" destId="{B68BC21B-966E-427B-8A13-119199C6E1FB}" srcOrd="6" destOrd="0" presId="urn:microsoft.com/office/officeart/2005/8/layout/default"/>
    <dgm:cxn modelId="{49A15FE7-7191-4DC8-BCEF-4F3EE83D2F2E}" type="presParOf" srcId="{87A8756C-2557-4988-A77E-C119678AF866}" destId="{7BDD17BA-FB6B-4E71-B16B-1D16938E9826}" srcOrd="7" destOrd="0" presId="urn:microsoft.com/office/officeart/2005/8/layout/default"/>
    <dgm:cxn modelId="{837DEF26-1F50-4A6D-AB04-E675EF9553D9}" type="presParOf" srcId="{87A8756C-2557-4988-A77E-C119678AF866}" destId="{C3F0D4DF-6709-451B-8E81-F1C48D9E3E6C}" srcOrd="8" destOrd="0" presId="urn:microsoft.com/office/officeart/2005/8/layout/default"/>
    <dgm:cxn modelId="{7639FD5B-DA3C-4A17-AC02-B6CA6B735F78}" type="presParOf" srcId="{87A8756C-2557-4988-A77E-C119678AF866}" destId="{39993052-2963-4B58-BB6B-377D6734B1A1}" srcOrd="9" destOrd="0" presId="urn:microsoft.com/office/officeart/2005/8/layout/default"/>
    <dgm:cxn modelId="{DBE06422-E83B-4DD8-85F4-EA14B75A5893}" type="presParOf" srcId="{87A8756C-2557-4988-A77E-C119678AF866}" destId="{DD7B89EB-2BD6-4407-8102-D2D2CA4840E8}" srcOrd="10" destOrd="0" presId="urn:microsoft.com/office/officeart/2005/8/layout/default"/>
    <dgm:cxn modelId="{E0F41785-78CF-4D85-8AEF-50DD79414197}" type="presParOf" srcId="{87A8756C-2557-4988-A77E-C119678AF866}" destId="{E2E15018-2C41-473F-A05D-6ABEE07F7808}" srcOrd="11" destOrd="0" presId="urn:microsoft.com/office/officeart/2005/8/layout/default"/>
    <dgm:cxn modelId="{A22B912B-D245-4A6C-BDE0-618BD0123ED3}" type="presParOf" srcId="{87A8756C-2557-4988-A77E-C119678AF866}" destId="{FD7721C2-5861-4171-B25F-20F8BA049D80}" srcOrd="12" destOrd="0" presId="urn:microsoft.com/office/officeart/2005/8/layout/default"/>
    <dgm:cxn modelId="{735A124C-70FF-45B3-B81D-76D899E768E2}" type="presParOf" srcId="{87A8756C-2557-4988-A77E-C119678AF866}" destId="{82105862-4EE6-44F6-9EA1-7981F4E7C94A}" srcOrd="13" destOrd="0" presId="urn:microsoft.com/office/officeart/2005/8/layout/default"/>
    <dgm:cxn modelId="{E8F354EB-3B53-4F1D-BE74-D80D11562021}" type="presParOf" srcId="{87A8756C-2557-4988-A77E-C119678AF866}" destId="{BEA66C0F-4346-423C-B7AB-B8478422E0F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BF5C9-3DEB-4C3D-ABAD-B28EC8AC1C88}">
      <dsp:nvSpPr>
        <dsp:cNvPr id="0" name=""/>
        <dsp:cNvSpPr/>
      </dsp:nvSpPr>
      <dsp:spPr>
        <a:xfrm>
          <a:off x="3101" y="837319"/>
          <a:ext cx="2460759" cy="14764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Sexual harassment = systemic problem → needs institutional action</a:t>
          </a:r>
        </a:p>
      </dsp:txBody>
      <dsp:txXfrm>
        <a:off x="3101" y="837319"/>
        <a:ext cx="2460759" cy="1476455"/>
      </dsp:txXfrm>
    </dsp:sp>
    <dsp:sp modelId="{85E483A1-8E53-416A-9A31-71BAF22FEF31}">
      <dsp:nvSpPr>
        <dsp:cNvPr id="0" name=""/>
        <dsp:cNvSpPr/>
      </dsp:nvSpPr>
      <dsp:spPr>
        <a:xfrm>
          <a:off x="2709936" y="837319"/>
          <a:ext cx="2460759" cy="1476455"/>
        </a:xfrm>
        <a:prstGeom prst="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lumMod val="95000"/>
                </a:schemeClr>
              </a:solidFill>
            </a:rPr>
            <a:t>Silence &amp; underreporting = lack of trust → must change</a:t>
          </a:r>
        </a:p>
      </dsp:txBody>
      <dsp:txXfrm>
        <a:off x="2709936" y="837319"/>
        <a:ext cx="2460759" cy="1476455"/>
      </dsp:txXfrm>
    </dsp:sp>
    <dsp:sp modelId="{E24A134B-2C9A-493A-B73D-2189572DAF00}">
      <dsp:nvSpPr>
        <dsp:cNvPr id="0" name=""/>
        <dsp:cNvSpPr/>
      </dsp:nvSpPr>
      <dsp:spPr>
        <a:xfrm>
          <a:off x="5416771" y="837319"/>
          <a:ext cx="2460759" cy="1476455"/>
        </a:xfrm>
        <a:prstGeom prst="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lumMod val="95000"/>
                </a:schemeClr>
              </a:solidFill>
            </a:rPr>
            <a:t>Safe &amp; supportive environments are essential</a:t>
          </a:r>
        </a:p>
      </dsp:txBody>
      <dsp:txXfrm>
        <a:off x="5416771" y="837319"/>
        <a:ext cx="2460759" cy="1476455"/>
      </dsp:txXfrm>
    </dsp:sp>
    <dsp:sp modelId="{B68BC21B-966E-427B-8A13-119199C6E1FB}">
      <dsp:nvSpPr>
        <dsp:cNvPr id="0" name=""/>
        <dsp:cNvSpPr/>
      </dsp:nvSpPr>
      <dsp:spPr>
        <a:xfrm>
          <a:off x="8123607" y="837319"/>
          <a:ext cx="2460759" cy="1476455"/>
        </a:xfrm>
        <a:prstGeom prst="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lumMod val="95000"/>
                </a:schemeClr>
              </a:solidFill>
            </a:rPr>
            <a:t>Clear policy + rapid response = consistency &amp; justice</a:t>
          </a:r>
        </a:p>
      </dsp:txBody>
      <dsp:txXfrm>
        <a:off x="8123607" y="837319"/>
        <a:ext cx="2460759" cy="1476455"/>
      </dsp:txXfrm>
    </dsp:sp>
    <dsp:sp modelId="{C3F0D4DF-6709-451B-8E81-F1C48D9E3E6C}">
      <dsp:nvSpPr>
        <dsp:cNvPr id="0" name=""/>
        <dsp:cNvSpPr/>
      </dsp:nvSpPr>
      <dsp:spPr>
        <a:xfrm>
          <a:off x="3101" y="2559850"/>
          <a:ext cx="2460759" cy="1476455"/>
        </a:xfrm>
        <a:prstGeom prst="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lumMod val="95000"/>
                </a:schemeClr>
              </a:solidFill>
            </a:rPr>
            <a:t>Education &amp; training for students, faculty, staff</a:t>
          </a:r>
        </a:p>
      </dsp:txBody>
      <dsp:txXfrm>
        <a:off x="3101" y="2559850"/>
        <a:ext cx="2460759" cy="1476455"/>
      </dsp:txXfrm>
    </dsp:sp>
    <dsp:sp modelId="{DD7B89EB-2BD6-4407-8102-D2D2CA4840E8}">
      <dsp:nvSpPr>
        <dsp:cNvPr id="0" name=""/>
        <dsp:cNvSpPr/>
      </dsp:nvSpPr>
      <dsp:spPr>
        <a:xfrm>
          <a:off x="2709936" y="2559850"/>
          <a:ext cx="2460759" cy="1476455"/>
        </a:xfrm>
        <a:prstGeom prst="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lumMod val="95000"/>
                </a:schemeClr>
              </a:solidFill>
            </a:rPr>
            <a:t>Anonymity &amp; confidentiality = key for speaking up</a:t>
          </a:r>
        </a:p>
      </dsp:txBody>
      <dsp:txXfrm>
        <a:off x="2709936" y="2559850"/>
        <a:ext cx="2460759" cy="1476455"/>
      </dsp:txXfrm>
    </dsp:sp>
    <dsp:sp modelId="{FD7721C2-5861-4171-B25F-20F8BA049D80}">
      <dsp:nvSpPr>
        <dsp:cNvPr id="0" name=""/>
        <dsp:cNvSpPr/>
      </dsp:nvSpPr>
      <dsp:spPr>
        <a:xfrm>
          <a:off x="5416771" y="2559850"/>
          <a:ext cx="2460759" cy="1476455"/>
        </a:xfrm>
        <a:prstGeom prst="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lumMod val="95000"/>
                </a:schemeClr>
              </a:solidFill>
            </a:rPr>
            <a:t>Bigger mission: inclusive, respectful, fair academia</a:t>
          </a:r>
        </a:p>
      </dsp:txBody>
      <dsp:txXfrm>
        <a:off x="5416771" y="2559850"/>
        <a:ext cx="2460759" cy="1476455"/>
      </dsp:txXfrm>
    </dsp:sp>
    <dsp:sp modelId="{BEA66C0F-4346-423C-B7AB-B8478422E0FE}">
      <dsp:nvSpPr>
        <dsp:cNvPr id="0" name=""/>
        <dsp:cNvSpPr/>
      </dsp:nvSpPr>
      <dsp:spPr>
        <a:xfrm>
          <a:off x="8123607" y="2559850"/>
          <a:ext cx="2460759" cy="1476455"/>
        </a:xfrm>
        <a:prstGeom prst="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lumMod val="95000"/>
                </a:schemeClr>
              </a:solidFill>
            </a:rPr>
            <a:t>Real change only through cooperation of all sides</a:t>
          </a:r>
        </a:p>
      </dsp:txBody>
      <dsp:txXfrm>
        <a:off x="8123607" y="2559850"/>
        <a:ext cx="2460759" cy="14764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0.70013</cdr:x>
      <cdr:y>0.85194</cdr:y>
    </cdr:from>
    <cdr:to>
      <cdr:x>0.86078</cdr:x>
      <cdr:y>0.93759</cdr:y>
    </cdr:to>
    <cdr:sp macro="" textlink="">
      <cdr:nvSpPr>
        <cdr:cNvPr id="2" name="TextBox 1">
          <a:extLst xmlns:a="http://schemas.openxmlformats.org/drawingml/2006/main">
            <a:ext uri="{FF2B5EF4-FFF2-40B4-BE49-F238E27FC236}">
              <a16:creationId xmlns:a16="http://schemas.microsoft.com/office/drawing/2014/main" id="{0B6B3D0C-73BE-85B0-CB90-F104B235D15F}"/>
            </a:ext>
          </a:extLst>
        </cdr:cNvPr>
        <cdr:cNvSpPr txBox="1"/>
      </cdr:nvSpPr>
      <cdr:spPr>
        <a:xfrm xmlns:a="http://schemas.openxmlformats.org/drawingml/2006/main">
          <a:off x="3985260" y="4680584"/>
          <a:ext cx="914400" cy="4705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v-LV" sz="1100" b="1" kern="1200" dirty="0" err="1">
              <a:solidFill>
                <a:schemeClr val="bg1"/>
              </a:solidFill>
            </a:rPr>
            <a:t>All</a:t>
          </a:r>
          <a:r>
            <a:rPr lang="lv-LV" sz="1100" b="1" kern="1200" dirty="0">
              <a:solidFill>
                <a:schemeClr val="bg1"/>
              </a:solidFill>
            </a:rPr>
            <a:t> respondents, n=3218</a:t>
          </a:r>
        </a:p>
      </cdr:txBody>
    </cdr:sp>
  </cdr:relSizeAnchor>
  <cdr:relSizeAnchor xmlns:cdr="http://schemas.openxmlformats.org/drawingml/2006/chartDrawing">
    <cdr:from>
      <cdr:x>0.2778</cdr:x>
      <cdr:y>0.32049</cdr:y>
    </cdr:from>
    <cdr:to>
      <cdr:x>0.47484</cdr:x>
      <cdr:y>0.32049</cdr:y>
    </cdr:to>
    <cdr:cxnSp macro="">
      <cdr:nvCxnSpPr>
        <cdr:cNvPr id="3" name="Straight Connector 2">
          <a:extLst xmlns:a="http://schemas.openxmlformats.org/drawingml/2006/main">
            <a:ext uri="{FF2B5EF4-FFF2-40B4-BE49-F238E27FC236}">
              <a16:creationId xmlns:a16="http://schemas.microsoft.com/office/drawing/2014/main" id="{4DDA957F-FE40-C429-5361-C28525209E86}"/>
            </a:ext>
          </a:extLst>
        </cdr:cNvPr>
        <cdr:cNvCxnSpPr>
          <a:cxnSpLocks xmlns:a="http://schemas.openxmlformats.org/drawingml/2006/main"/>
        </cdr:cNvCxnSpPr>
      </cdr:nvCxnSpPr>
      <cdr:spPr>
        <a:xfrm xmlns:a="http://schemas.openxmlformats.org/drawingml/2006/main">
          <a:off x="2192103" y="2151363"/>
          <a:ext cx="1554867" cy="0"/>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0.12626</cdr:x>
      <cdr:y>0.38934</cdr:y>
    </cdr:from>
    <cdr:to>
      <cdr:x>0.47484</cdr:x>
      <cdr:y>0.38934</cdr:y>
    </cdr:to>
    <cdr:cxnSp macro="">
      <cdr:nvCxnSpPr>
        <cdr:cNvPr id="4" name="Straight Connector 3">
          <a:extLst xmlns:a="http://schemas.openxmlformats.org/drawingml/2006/main">
            <a:ext uri="{FF2B5EF4-FFF2-40B4-BE49-F238E27FC236}">
              <a16:creationId xmlns:a16="http://schemas.microsoft.com/office/drawing/2014/main" id="{4DDA957F-FE40-C429-5361-C28525209E86}"/>
            </a:ext>
          </a:extLst>
        </cdr:cNvPr>
        <cdr:cNvCxnSpPr>
          <a:cxnSpLocks xmlns:a="http://schemas.openxmlformats.org/drawingml/2006/main"/>
        </cdr:cNvCxnSpPr>
      </cdr:nvCxnSpPr>
      <cdr:spPr>
        <a:xfrm xmlns:a="http://schemas.openxmlformats.org/drawingml/2006/main">
          <a:off x="996349" y="2613587"/>
          <a:ext cx="2750621" cy="0"/>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0.00903</cdr:x>
      <cdr:y>0.24564</cdr:y>
    </cdr:from>
    <cdr:to>
      <cdr:x>0.47484</cdr:x>
      <cdr:y>0.24564</cdr:y>
    </cdr:to>
    <cdr:cxnSp macro="">
      <cdr:nvCxnSpPr>
        <cdr:cNvPr id="5" name="Straight Connector 4">
          <a:extLst xmlns:a="http://schemas.openxmlformats.org/drawingml/2006/main">
            <a:ext uri="{FF2B5EF4-FFF2-40B4-BE49-F238E27FC236}">
              <a16:creationId xmlns:a16="http://schemas.microsoft.com/office/drawing/2014/main" id="{4DDA957F-FE40-C429-5361-C28525209E86}"/>
            </a:ext>
          </a:extLst>
        </cdr:cNvPr>
        <cdr:cNvCxnSpPr>
          <a:cxnSpLocks xmlns:a="http://schemas.openxmlformats.org/drawingml/2006/main"/>
        </cdr:cNvCxnSpPr>
      </cdr:nvCxnSpPr>
      <cdr:spPr>
        <a:xfrm xmlns:a="http://schemas.openxmlformats.org/drawingml/2006/main">
          <a:off x="71272" y="1648945"/>
          <a:ext cx="3675698" cy="0"/>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0.31235</cdr:x>
      <cdr:y>0.16555</cdr:y>
    </cdr:from>
    <cdr:to>
      <cdr:x>0.47484</cdr:x>
      <cdr:y>0.16555</cdr:y>
    </cdr:to>
    <cdr:cxnSp macro="">
      <cdr:nvCxnSpPr>
        <cdr:cNvPr id="6" name="Straight Connector 5">
          <a:extLst xmlns:a="http://schemas.openxmlformats.org/drawingml/2006/main">
            <a:ext uri="{FF2B5EF4-FFF2-40B4-BE49-F238E27FC236}">
              <a16:creationId xmlns:a16="http://schemas.microsoft.com/office/drawing/2014/main" id="{4DDA957F-FE40-C429-5361-C28525209E86}"/>
            </a:ext>
          </a:extLst>
        </cdr:cNvPr>
        <cdr:cNvCxnSpPr>
          <a:cxnSpLocks xmlns:a="http://schemas.openxmlformats.org/drawingml/2006/main"/>
        </cdr:cNvCxnSpPr>
      </cdr:nvCxnSpPr>
      <cdr:spPr>
        <a:xfrm xmlns:a="http://schemas.openxmlformats.org/drawingml/2006/main">
          <a:off x="2464764" y="1111333"/>
          <a:ext cx="1282206" cy="0"/>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0.68008</cdr:x>
      <cdr:y>0.26768</cdr:y>
    </cdr:from>
    <cdr:to>
      <cdr:x>0.77686</cdr:x>
      <cdr:y>0.33653</cdr:y>
    </cdr:to>
    <cdr:sp macro="" textlink="">
      <cdr:nvSpPr>
        <cdr:cNvPr id="11" name="Oval 10">
          <a:extLst xmlns:a="http://schemas.openxmlformats.org/drawingml/2006/main">
            <a:ext uri="{FF2B5EF4-FFF2-40B4-BE49-F238E27FC236}">
              <a16:creationId xmlns:a16="http://schemas.microsoft.com/office/drawing/2014/main" id="{6F7F5186-79C8-7018-C54D-A8A9010FFE96}"/>
            </a:ext>
          </a:extLst>
        </cdr:cNvPr>
        <cdr:cNvSpPr/>
      </cdr:nvSpPr>
      <cdr:spPr>
        <a:xfrm xmlns:a="http://schemas.openxmlformats.org/drawingml/2006/main">
          <a:off x="5366448" y="1796845"/>
          <a:ext cx="763675" cy="462221"/>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v-LV" kern="1200"/>
        </a:p>
      </cdr:txBody>
    </cdr:sp>
  </cdr:relSizeAnchor>
  <cdr:relSizeAnchor xmlns:cdr="http://schemas.openxmlformats.org/drawingml/2006/chartDrawing">
    <cdr:from>
      <cdr:x>0.90322</cdr:x>
      <cdr:y>0.04631</cdr:y>
    </cdr:from>
    <cdr:to>
      <cdr:x>1</cdr:x>
      <cdr:y>0.11517</cdr:y>
    </cdr:to>
    <cdr:sp macro="" textlink="">
      <cdr:nvSpPr>
        <cdr:cNvPr id="12" name="Oval 11">
          <a:extLst xmlns:a="http://schemas.openxmlformats.org/drawingml/2006/main">
            <a:ext uri="{FF2B5EF4-FFF2-40B4-BE49-F238E27FC236}">
              <a16:creationId xmlns:a16="http://schemas.microsoft.com/office/drawing/2014/main" id="{7B89E7AC-F618-D303-E6C4-68553B0E77DE}"/>
            </a:ext>
          </a:extLst>
        </cdr:cNvPr>
        <cdr:cNvSpPr/>
      </cdr:nvSpPr>
      <cdr:spPr>
        <a:xfrm xmlns:a="http://schemas.openxmlformats.org/drawingml/2006/main">
          <a:off x="7127265" y="310881"/>
          <a:ext cx="763675" cy="462221"/>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v-LV" kern="1200"/>
        </a:p>
      </cdr:txBody>
    </cdr:sp>
  </cdr:relSizeAnchor>
  <cdr:relSizeAnchor xmlns:cdr="http://schemas.openxmlformats.org/drawingml/2006/chartDrawing">
    <cdr:from>
      <cdr:x>0.77438</cdr:x>
      <cdr:y>0.11358</cdr:y>
    </cdr:from>
    <cdr:to>
      <cdr:x>0.87116</cdr:x>
      <cdr:y>0.18243</cdr:y>
    </cdr:to>
    <cdr:sp macro="" textlink="">
      <cdr:nvSpPr>
        <cdr:cNvPr id="13" name="Oval 12">
          <a:extLst xmlns:a="http://schemas.openxmlformats.org/drawingml/2006/main">
            <a:ext uri="{FF2B5EF4-FFF2-40B4-BE49-F238E27FC236}">
              <a16:creationId xmlns:a16="http://schemas.microsoft.com/office/drawing/2014/main" id="{7B89E7AC-F618-D303-E6C4-68553B0E77DE}"/>
            </a:ext>
          </a:extLst>
        </cdr:cNvPr>
        <cdr:cNvSpPr/>
      </cdr:nvSpPr>
      <cdr:spPr>
        <a:xfrm xmlns:a="http://schemas.openxmlformats.org/drawingml/2006/main">
          <a:off x="6110585" y="762424"/>
          <a:ext cx="763675" cy="462221"/>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v-LV" kern="1200"/>
        </a:p>
      </cdr:txBody>
    </cdr:sp>
  </cdr:relSizeAnchor>
  <cdr:relSizeAnchor xmlns:cdr="http://schemas.openxmlformats.org/drawingml/2006/chartDrawing">
    <cdr:from>
      <cdr:x>0.6967</cdr:x>
      <cdr:y>0.19477</cdr:y>
    </cdr:from>
    <cdr:to>
      <cdr:x>0.79348</cdr:x>
      <cdr:y>0.26362</cdr:y>
    </cdr:to>
    <cdr:sp macro="" textlink="">
      <cdr:nvSpPr>
        <cdr:cNvPr id="14" name="Oval 13">
          <a:extLst xmlns:a="http://schemas.openxmlformats.org/drawingml/2006/main">
            <a:ext uri="{FF2B5EF4-FFF2-40B4-BE49-F238E27FC236}">
              <a16:creationId xmlns:a16="http://schemas.microsoft.com/office/drawing/2014/main" id="{7B89E7AC-F618-D303-E6C4-68553B0E77DE}"/>
            </a:ext>
          </a:extLst>
        </cdr:cNvPr>
        <cdr:cNvSpPr/>
      </cdr:nvSpPr>
      <cdr:spPr>
        <a:xfrm xmlns:a="http://schemas.openxmlformats.org/drawingml/2006/main">
          <a:off x="5497635" y="1307430"/>
          <a:ext cx="763675" cy="462221"/>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v-LV" kern="1200"/>
        </a:p>
      </cdr:txBody>
    </cdr:sp>
  </cdr:relSizeAnchor>
  <cdr:relSizeAnchor xmlns:cdr="http://schemas.openxmlformats.org/drawingml/2006/chartDrawing">
    <cdr:from>
      <cdr:x>0.67378</cdr:x>
      <cdr:y>0.33662</cdr:y>
    </cdr:from>
    <cdr:to>
      <cdr:x>0.77056</cdr:x>
      <cdr:y>0.40547</cdr:y>
    </cdr:to>
    <cdr:sp macro="" textlink="">
      <cdr:nvSpPr>
        <cdr:cNvPr id="15" name="Oval 14">
          <a:extLst xmlns:a="http://schemas.openxmlformats.org/drawingml/2006/main">
            <a:ext uri="{FF2B5EF4-FFF2-40B4-BE49-F238E27FC236}">
              <a16:creationId xmlns:a16="http://schemas.microsoft.com/office/drawing/2014/main" id="{7B89E7AC-F618-D303-E6C4-68553B0E77DE}"/>
            </a:ext>
          </a:extLst>
        </cdr:cNvPr>
        <cdr:cNvSpPr/>
      </cdr:nvSpPr>
      <cdr:spPr>
        <a:xfrm xmlns:a="http://schemas.openxmlformats.org/drawingml/2006/main">
          <a:off x="5316765" y="2259628"/>
          <a:ext cx="763675" cy="462221"/>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v-LV" kern="1200"/>
        </a:p>
      </cdr:txBody>
    </cdr:sp>
  </cdr:relSizeAnchor>
</c:userShapes>
</file>

<file path=ppt/drawings/drawing2.xml><?xml version="1.0" encoding="utf-8"?>
<c:userShapes xmlns:c="http://schemas.openxmlformats.org/drawingml/2006/chart">
  <cdr:relSizeAnchor xmlns:cdr="http://schemas.openxmlformats.org/drawingml/2006/chartDrawing">
    <cdr:from>
      <cdr:x>0.04344</cdr:x>
      <cdr:y>0.93034</cdr:y>
    </cdr:from>
    <cdr:to>
      <cdr:x>0.25443</cdr:x>
      <cdr:y>1</cdr:y>
    </cdr:to>
    <cdr:sp macro="" textlink="">
      <cdr:nvSpPr>
        <cdr:cNvPr id="3" name="TextBox 2">
          <a:extLst xmlns:a="http://schemas.openxmlformats.org/drawingml/2006/main">
            <a:ext uri="{FF2B5EF4-FFF2-40B4-BE49-F238E27FC236}">
              <a16:creationId xmlns:a16="http://schemas.microsoft.com/office/drawing/2014/main" id="{1D148900-8207-0CB2-0253-7BB2D2C4BBDB}"/>
            </a:ext>
          </a:extLst>
        </cdr:cNvPr>
        <cdr:cNvSpPr txBox="1"/>
      </cdr:nvSpPr>
      <cdr:spPr>
        <a:xfrm xmlns:a="http://schemas.openxmlformats.org/drawingml/2006/main">
          <a:off x="240316" y="4784152"/>
          <a:ext cx="1167126" cy="3582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v-LV" sz="1600" b="1" kern="1200" dirty="0"/>
            <a:t>Respondents </a:t>
          </a:r>
          <a:r>
            <a:rPr lang="lv-LV" sz="1600" b="1" kern="1200" dirty="0" err="1"/>
            <a:t>with</a:t>
          </a:r>
          <a:r>
            <a:rPr lang="lv-LV" sz="1600" b="1" kern="1200" dirty="0"/>
            <a:t> SH </a:t>
          </a:r>
          <a:r>
            <a:rPr lang="lv-LV" sz="1600" b="1" kern="1200" dirty="0" err="1"/>
            <a:t>experience</a:t>
          </a:r>
          <a:r>
            <a:rPr lang="lv-LV" sz="1600" b="1" kern="1200" dirty="0"/>
            <a:t>=743</a:t>
          </a:r>
        </a:p>
      </cdr:txBody>
    </cdr:sp>
  </cdr:relSizeAnchor>
</c:userShapes>
</file>

<file path=ppt/drawings/drawing3.xml><?xml version="1.0" encoding="utf-8"?>
<c:userShapes xmlns:c="http://schemas.openxmlformats.org/drawingml/2006/chart">
  <cdr:relSizeAnchor xmlns:cdr="http://schemas.openxmlformats.org/drawingml/2006/chartDrawing">
    <cdr:from>
      <cdr:x>0.7645</cdr:x>
      <cdr:y>0.26787</cdr:y>
    </cdr:from>
    <cdr:to>
      <cdr:x>0.92607</cdr:x>
      <cdr:y>0.43651</cdr:y>
    </cdr:to>
    <cdr:sp macro="" textlink="">
      <cdr:nvSpPr>
        <cdr:cNvPr id="2" name="TextBox 1">
          <a:extLst xmlns:a="http://schemas.openxmlformats.org/drawingml/2006/main">
            <a:ext uri="{FF2B5EF4-FFF2-40B4-BE49-F238E27FC236}">
              <a16:creationId xmlns:a16="http://schemas.microsoft.com/office/drawing/2014/main" id="{06CE38E6-84DE-E201-F515-292C40CF3094}"/>
            </a:ext>
          </a:extLst>
        </cdr:cNvPr>
        <cdr:cNvSpPr txBox="1"/>
      </cdr:nvSpPr>
      <cdr:spPr>
        <a:xfrm xmlns:a="http://schemas.openxmlformats.org/drawingml/2006/main">
          <a:off x="4326673" y="14524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v-LV" sz="4400" kern="12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C242B-FF01-4477-8905-A0653D8E4A72}" type="datetimeFigureOut">
              <a:rPr lang="lv-LV" smtClean="0"/>
              <a:t>13.09.2025</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DE787-D1CF-421C-BD73-0F592ABE4A7D}" type="slidenum">
              <a:rPr lang="lv-LV" smtClean="0"/>
              <a:t>‹#›</a:t>
            </a:fld>
            <a:endParaRPr lang="lv-LV"/>
          </a:p>
        </p:txBody>
      </p:sp>
    </p:spTree>
    <p:extLst>
      <p:ext uri="{BB962C8B-B14F-4D97-AF65-F5344CB8AC3E}">
        <p14:creationId xmlns:p14="http://schemas.microsoft.com/office/powerpoint/2010/main" val="421889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Good </a:t>
            </a:r>
            <a:r>
              <a:rPr lang="lv-LV" sz="1200" kern="1200" dirty="0" err="1">
                <a:solidFill>
                  <a:schemeClr val="tx1"/>
                </a:solidFill>
                <a:effectLst/>
                <a:latin typeface="+mn-lt"/>
                <a:ea typeface="+mn-ea"/>
                <a:cs typeface="+mn-cs"/>
              </a:rPr>
              <a:t>morning</a:t>
            </a:r>
            <a:r>
              <a:rPr lang="en-GB" sz="1200" kern="1200" dirty="0">
                <a:solidFill>
                  <a:schemeClr val="tx1"/>
                </a:solidFill>
                <a:effectLst/>
                <a:latin typeface="+mn-lt"/>
                <a:ea typeface="+mn-ea"/>
                <a:cs typeface="+mn-cs"/>
              </a:rPr>
              <a:t>. My name is Dace Cālīte. I am a sociologist at the Ombudsman’s Office of the Republic of Latvia. Today I will share with you the results of our research on sexual harassment in Latvian universities.</a:t>
            </a:r>
            <a:endParaRPr lang="lv-LV" dirty="0"/>
          </a:p>
          <a:p>
            <a:endParaRPr lang="lv-LV" dirty="0"/>
          </a:p>
        </p:txBody>
      </p:sp>
      <p:sp>
        <p:nvSpPr>
          <p:cNvPr id="4" name="Slide Number Placeholder 3"/>
          <p:cNvSpPr>
            <a:spLocks noGrp="1"/>
          </p:cNvSpPr>
          <p:nvPr>
            <p:ph type="sldNum" sz="quarter" idx="5"/>
          </p:nvPr>
        </p:nvSpPr>
        <p:spPr/>
        <p:txBody>
          <a:bodyPr/>
          <a:lstStyle/>
          <a:p>
            <a:fld id="{12FDE787-D1CF-421C-BD73-0F592ABE4A7D}" type="slidenum">
              <a:rPr lang="lv-LV" smtClean="0"/>
              <a:t>1</a:t>
            </a:fld>
            <a:endParaRPr lang="lv-LV"/>
          </a:p>
        </p:txBody>
      </p:sp>
    </p:spTree>
    <p:extLst>
      <p:ext uri="{BB962C8B-B14F-4D97-AF65-F5344CB8AC3E}">
        <p14:creationId xmlns:p14="http://schemas.microsoft.com/office/powerpoint/2010/main" val="1583601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F3511-8DDF-3ACC-3D34-A2B07B5EF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7330B-3D97-2A7B-F923-470C05A78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5F4F7-9000-0842-9C93-50E99F0D77A0}"/>
              </a:ext>
            </a:extLst>
          </p:cNvPr>
          <p:cNvSpPr>
            <a:spLocks noGrp="1"/>
          </p:cNvSpPr>
          <p:nvPr>
            <p:ph type="body" idx="1"/>
          </p:nvPr>
        </p:nvSpPr>
        <p:spPr/>
        <p:txBody>
          <a:bodyPr/>
          <a:lstStyle/>
          <a:p>
            <a:pPr marL="0" lvl="0" indent="0" algn="ctr" defTabSz="577850">
              <a:lnSpc>
                <a:spcPct val="90000"/>
              </a:lnSpc>
              <a:spcBef>
                <a:spcPct val="0"/>
              </a:spcBef>
              <a:spcAft>
                <a:spcPct val="35000"/>
              </a:spcAft>
              <a:buNone/>
            </a:pPr>
            <a:endParaRPr lang="en-US" sz="1200" b="1"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10. How often did it happen?</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40% said it happened once from the same person or group. 18% said twice. And 20% said more often. This means harassment is usually not one single event. It repeats and becomes systematic.</a:t>
            </a:r>
            <a:endParaRPr lang="lv-LV" sz="1200" kern="1200" dirty="0">
              <a:solidFill>
                <a:schemeClr val="tx1"/>
              </a:solidFill>
              <a:effectLst/>
              <a:latin typeface="+mn-lt"/>
              <a:ea typeface="+mn-ea"/>
              <a:cs typeface="+mn-cs"/>
            </a:endParaRPr>
          </a:p>
          <a:p>
            <a:endParaRPr lang="lv-LV" dirty="0"/>
          </a:p>
        </p:txBody>
      </p:sp>
      <p:sp>
        <p:nvSpPr>
          <p:cNvPr id="4" name="Slide Number Placeholder 3">
            <a:extLst>
              <a:ext uri="{FF2B5EF4-FFF2-40B4-BE49-F238E27FC236}">
                <a16:creationId xmlns:a16="http://schemas.microsoft.com/office/drawing/2014/main" id="{B1E6D518-E736-0530-3A21-6656B1ED3E3E}"/>
              </a:ext>
            </a:extLst>
          </p:cNvPr>
          <p:cNvSpPr>
            <a:spLocks noGrp="1"/>
          </p:cNvSpPr>
          <p:nvPr>
            <p:ph type="sldNum" sz="quarter" idx="5"/>
          </p:nvPr>
        </p:nvSpPr>
        <p:spPr/>
        <p:txBody>
          <a:bodyPr/>
          <a:lstStyle/>
          <a:p>
            <a:fld id="{12FDE787-D1CF-421C-BD73-0F592ABE4A7D}" type="slidenum">
              <a:rPr lang="lv-LV" smtClean="0"/>
              <a:t>10</a:t>
            </a:fld>
            <a:endParaRPr lang="lv-LV"/>
          </a:p>
        </p:txBody>
      </p:sp>
    </p:spTree>
    <p:extLst>
      <p:ext uri="{BB962C8B-B14F-4D97-AF65-F5344CB8AC3E}">
        <p14:creationId xmlns:p14="http://schemas.microsoft.com/office/powerpoint/2010/main" val="40998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11. Reporting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Only a very small number of people reported their experience to the university or other institutions. This shows that people do not feel safe to speak, and they do not trust the system to protect them.</a:t>
            </a:r>
            <a:endParaRPr lang="lv-LV" sz="1200" kern="1200" dirty="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fld id="{042C1CB2-C159-457E-A015-6CF23745B83A}" type="slidenum">
              <a:rPr lang="lv-LV" smtClean="0"/>
              <a:t>11</a:t>
            </a:fld>
            <a:endParaRPr lang="lv-LV"/>
          </a:p>
        </p:txBody>
      </p:sp>
    </p:spTree>
    <p:extLst>
      <p:ext uri="{BB962C8B-B14F-4D97-AF65-F5344CB8AC3E}">
        <p14:creationId xmlns:p14="http://schemas.microsoft.com/office/powerpoint/2010/main" val="2299340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12. Training and prevention</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Only 6% of all respondents – about one in sixteen – had taken part in training on sexual harassment. But 80% of them said the training was useful and gave practical knowledge. This shows education works, but it is not available widely. Universities should make such training accessible to students, teachers, and staff.</a:t>
            </a:r>
            <a:endParaRPr lang="lv-LV" sz="1200" kern="1200" dirty="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fld id="{12FDE787-D1CF-421C-BD73-0F592ABE4A7D}" type="slidenum">
              <a:rPr lang="lv-LV" smtClean="0"/>
              <a:t>12</a:t>
            </a:fld>
            <a:endParaRPr lang="lv-LV"/>
          </a:p>
        </p:txBody>
      </p:sp>
    </p:spTree>
    <p:extLst>
      <p:ext uri="{BB962C8B-B14F-4D97-AF65-F5344CB8AC3E}">
        <p14:creationId xmlns:p14="http://schemas.microsoft.com/office/powerpoint/2010/main" val="1804565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4D1F4-EAB2-6DC6-956A-1DE1DB487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8966D-BA41-8F1F-0B57-5D1692BE5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BC8A6-2F90-0A7C-DAA2-8E1ADF106B02}"/>
              </a:ext>
            </a:extLst>
          </p:cNvPr>
          <p:cNvSpPr>
            <a:spLocks noGrp="1"/>
          </p:cNvSpPr>
          <p:nvPr>
            <p:ph type="body" idx="1"/>
          </p:nvPr>
        </p:nvSpPr>
        <p:spPr/>
        <p:txBody>
          <a:bodyPr/>
          <a:lstStyle/>
          <a:p>
            <a:pPr marL="0" lvl="0" indent="0" algn="ctr" defTabSz="577850">
              <a:lnSpc>
                <a:spcPct val="90000"/>
              </a:lnSpc>
              <a:spcBef>
                <a:spcPct val="0"/>
              </a:spcBef>
              <a:spcAft>
                <a:spcPct val="35000"/>
              </a:spcAft>
              <a:buNone/>
            </a:pPr>
            <a:endParaRPr lang="en-US" sz="1200" b="1" kern="1200" dirty="0">
              <a:solidFill>
                <a:schemeClr val="tx1"/>
              </a:solidFill>
            </a:endParaRPr>
          </a:p>
          <a:p>
            <a:r>
              <a:rPr lang="en-GB" sz="1200" kern="1200" dirty="0">
                <a:solidFill>
                  <a:schemeClr val="tx1"/>
                </a:solidFill>
                <a:effectLst/>
                <a:latin typeface="+mn-lt"/>
                <a:ea typeface="+mn-ea"/>
                <a:cs typeface="+mn-cs"/>
              </a:rPr>
              <a:t>13. Conclusions and next steps</a:t>
            </a:r>
            <a:br>
              <a:rPr lang="en-GB" sz="1200" kern="1200" dirty="0">
                <a:solidFill>
                  <a:schemeClr val="tx1"/>
                </a:solidFill>
                <a:effectLst/>
                <a:latin typeface="+mn-lt"/>
                <a:ea typeface="+mn-ea"/>
                <a:cs typeface="+mn-cs"/>
              </a:rPr>
            </a:br>
            <a:r>
              <a:rPr lang="lv-LV" sz="1200" kern="12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Our study shows that sexual harassment in universities is a systemic problem, not just individual </a:t>
            </a:r>
            <a:r>
              <a:rPr lang="en-GB" sz="1200" kern="1200" dirty="0" err="1">
                <a:solidFill>
                  <a:schemeClr val="tx1"/>
                </a:solidFill>
                <a:effectLst/>
                <a:latin typeface="+mn-lt"/>
                <a:ea typeface="+mn-ea"/>
                <a:cs typeface="+mn-cs"/>
              </a:rPr>
              <a:t>behavior</a:t>
            </a:r>
            <a:r>
              <a:rPr lang="en-GB" sz="1200" kern="1200" dirty="0">
                <a:solidFill>
                  <a:schemeClr val="tx1"/>
                </a:solidFill>
                <a:effectLst/>
                <a:latin typeface="+mn-lt"/>
                <a:ea typeface="+mn-ea"/>
                <a:cs typeface="+mn-cs"/>
              </a:rPr>
              <a:t>. </a:t>
            </a:r>
            <a:endParaRPr lang="lv-LV" sz="12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Silence and underreporting prove the deep lack of trust. </a:t>
            </a:r>
            <a:endParaRPr lang="lv-LV" sz="12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3.Safe </a:t>
            </a:r>
            <a:r>
              <a:rPr lang="lv-LV" sz="1200" kern="1200" dirty="0" err="1">
                <a:solidFill>
                  <a:schemeClr val="tx1"/>
                </a:solidFill>
                <a:effectLst/>
                <a:latin typeface="+mn-lt"/>
                <a:ea typeface="+mn-ea"/>
                <a:cs typeface="+mn-cs"/>
              </a:rPr>
              <a:t>and</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supportive</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envirenments</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are</a:t>
            </a:r>
            <a:r>
              <a:rPr lang="lv-LV" sz="1200" kern="1200" dirty="0">
                <a:solidFill>
                  <a:schemeClr val="tx1"/>
                </a:solidFill>
                <a:effectLst/>
                <a:latin typeface="+mn-lt"/>
                <a:ea typeface="+mn-ea"/>
                <a:cs typeface="+mn-cs"/>
              </a:rPr>
              <a:t> </a:t>
            </a:r>
            <a:r>
              <a:rPr lang="lv-LV" sz="1200" kern="1200" dirty="0" err="1">
                <a:solidFill>
                  <a:schemeClr val="tx1"/>
                </a:solidFill>
                <a:effectLst/>
                <a:latin typeface="+mn-lt"/>
                <a:ea typeface="+mn-ea"/>
                <a:cs typeface="+mn-cs"/>
              </a:rPr>
              <a:t>essential</a:t>
            </a:r>
            <a:r>
              <a:rPr lang="lv-LV" sz="1200" kern="1200" dirty="0">
                <a:solidFill>
                  <a:schemeClr val="tx1"/>
                </a:solidFill>
                <a:effectLst/>
                <a:latin typeface="+mn-lt"/>
                <a:ea typeface="+mn-ea"/>
                <a:cs typeface="+mn-cs"/>
              </a:rPr>
              <a:t>.</a:t>
            </a:r>
          </a:p>
          <a:p>
            <a:r>
              <a:rPr lang="lv-LV" sz="1200" kern="12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To change this, universities need clear policies, quick response systems, and safe reporting channels that guarantee anonymity. Only then will people feel safe to speak. </a:t>
            </a:r>
            <a:endParaRPr lang="lv-LV" sz="12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Education for everyone – students, teachers, and staff – is also crucial. </a:t>
            </a:r>
            <a:endParaRPr lang="lv-LV" sz="12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6.Anonymity</a:t>
            </a:r>
          </a:p>
          <a:p>
            <a:r>
              <a:rPr lang="lv-LV" sz="1200" kern="1200" dirty="0">
                <a:solidFill>
                  <a:schemeClr val="tx1"/>
                </a:solidFill>
                <a:effectLst/>
                <a:latin typeface="+mn-lt"/>
                <a:ea typeface="+mn-ea"/>
                <a:cs typeface="+mn-cs"/>
              </a:rPr>
              <a:t>7.</a:t>
            </a:r>
            <a:r>
              <a:rPr lang="en-GB" sz="1200" kern="1200" dirty="0">
                <a:solidFill>
                  <a:schemeClr val="tx1"/>
                </a:solidFill>
                <a:effectLst/>
                <a:latin typeface="+mn-lt"/>
                <a:ea typeface="+mn-ea"/>
                <a:cs typeface="+mn-cs"/>
              </a:rPr>
              <a:t>Preventing sexual harassment is part of a bigger mission: to create an inclusive, fair, and respectful academic environment. </a:t>
            </a:r>
            <a:endParaRPr lang="lv-LV" sz="12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8.</a:t>
            </a:r>
            <a:r>
              <a:rPr lang="en-GB" sz="1200" kern="1200" dirty="0">
                <a:solidFill>
                  <a:schemeClr val="tx1"/>
                </a:solidFill>
                <a:effectLst/>
                <a:latin typeface="+mn-lt"/>
                <a:ea typeface="+mn-ea"/>
                <a:cs typeface="+mn-cs"/>
              </a:rPr>
              <a:t>Real change can only come if all sides work together – students, teachers, staff, leadership, and state institutions.</a:t>
            </a:r>
            <a:endParaRPr lang="lv-LV" sz="1200" kern="1200" dirty="0">
              <a:solidFill>
                <a:schemeClr val="tx1"/>
              </a:solidFill>
              <a:effectLst/>
              <a:latin typeface="+mn-lt"/>
              <a:ea typeface="+mn-ea"/>
              <a:cs typeface="+mn-cs"/>
            </a:endParaRPr>
          </a:p>
          <a:p>
            <a:endParaRPr lang="lv-LV"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I want to add that we also carried out another survey. We asked all Latvian universities about their reporting and investigation systems. At the same time, psychiatrists prepared a guide to understand victim–perpetrator dynamics. We made a legal help guide for victims. And we also created a video lecture, now on our YouTube channel, free for everyone. At least 3,000 people in Latvia have already listened to it, and we are proud of that number.</a:t>
            </a:r>
            <a:endParaRPr lang="lv-LV" sz="1200" kern="1200" dirty="0">
              <a:solidFill>
                <a:schemeClr val="tx1"/>
              </a:solidFill>
              <a:effectLst/>
              <a:latin typeface="+mn-lt"/>
              <a:ea typeface="+mn-ea"/>
              <a:cs typeface="+mn-cs"/>
            </a:endParaRPr>
          </a:p>
          <a:p>
            <a:endParaRPr lang="lv-LV" dirty="0"/>
          </a:p>
        </p:txBody>
      </p:sp>
      <p:sp>
        <p:nvSpPr>
          <p:cNvPr id="4" name="Slide Number Placeholder 3">
            <a:extLst>
              <a:ext uri="{FF2B5EF4-FFF2-40B4-BE49-F238E27FC236}">
                <a16:creationId xmlns:a16="http://schemas.microsoft.com/office/drawing/2014/main" id="{E0EC270D-757F-4E88-E2F0-AA1EE2D9CAA2}"/>
              </a:ext>
            </a:extLst>
          </p:cNvPr>
          <p:cNvSpPr>
            <a:spLocks noGrp="1"/>
          </p:cNvSpPr>
          <p:nvPr>
            <p:ph type="sldNum" sz="quarter" idx="5"/>
          </p:nvPr>
        </p:nvSpPr>
        <p:spPr/>
        <p:txBody>
          <a:bodyPr/>
          <a:lstStyle/>
          <a:p>
            <a:fld id="{12FDE787-D1CF-421C-BD73-0F592ABE4A7D}" type="slidenum">
              <a:rPr lang="lv-LV" smtClean="0"/>
              <a:t>13</a:t>
            </a:fld>
            <a:endParaRPr lang="lv-LV"/>
          </a:p>
        </p:txBody>
      </p:sp>
    </p:spTree>
    <p:extLst>
      <p:ext uri="{BB962C8B-B14F-4D97-AF65-F5344CB8AC3E}">
        <p14:creationId xmlns:p14="http://schemas.microsoft.com/office/powerpoint/2010/main" val="4037009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Thank you very much for your attention.</a:t>
            </a:r>
            <a:endParaRPr lang="lv-LV" sz="1200" kern="1200" dirty="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fld id="{12FDE787-D1CF-421C-BD73-0F592ABE4A7D}" type="slidenum">
              <a:rPr lang="lv-LV" smtClean="0"/>
              <a:t>14</a:t>
            </a:fld>
            <a:endParaRPr lang="lv-LV"/>
          </a:p>
        </p:txBody>
      </p:sp>
    </p:spTree>
    <p:extLst>
      <p:ext uri="{BB962C8B-B14F-4D97-AF65-F5344CB8AC3E}">
        <p14:creationId xmlns:p14="http://schemas.microsoft.com/office/powerpoint/2010/main" val="342892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 How did we start this study?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spring 2024, the media reported a case of sexual harassment by a university lecturer. A student spoke up first, and later other female students joined. The Ombudsman’s Office also received several complaints. It was clear that we needed to understand how serious the problem was. We also wanted to see if universities were ready to deal with such cases and if they had proper support systems. Our goal was to find out how common sexual harassment is, which groups are at higher risk, and what should be done to make universities safe and respectful.</a:t>
            </a:r>
            <a:endParaRPr lang="lv-LV" sz="1200" kern="1200" dirty="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fld id="{12FDE787-D1CF-421C-BD73-0F592ABE4A7D}" type="slidenum">
              <a:rPr lang="lv-LV" smtClean="0"/>
              <a:t>2</a:t>
            </a:fld>
            <a:endParaRPr lang="lv-LV"/>
          </a:p>
        </p:txBody>
      </p:sp>
    </p:spTree>
    <p:extLst>
      <p:ext uri="{BB962C8B-B14F-4D97-AF65-F5344CB8AC3E}">
        <p14:creationId xmlns:p14="http://schemas.microsoft.com/office/powerpoint/2010/main" val="336079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F43B7-82C1-3AE1-831C-497067421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30B64-3E92-FF95-FE66-CBF65FFCC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D6703-38B7-6075-D578-689DCA0506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3. Who took part in the survey?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total of 3,218 people from Latvian universities joined the survey. There were 2,562 students and graduates, 395 academic staff, and 215 general staff. This wide group shows that the results give a good picture of the situation. </a:t>
            </a:r>
            <a:endParaRPr lang="lv-LV" sz="1200" kern="1200" dirty="0">
              <a:solidFill>
                <a:schemeClr val="tx1"/>
              </a:solidFill>
              <a:effectLst/>
              <a:latin typeface="+mn-lt"/>
              <a:ea typeface="+mn-ea"/>
              <a:cs typeface="+mn-cs"/>
            </a:endParaRPr>
          </a:p>
          <a:p>
            <a:endParaRPr lang="lv-LV" dirty="0"/>
          </a:p>
        </p:txBody>
      </p:sp>
      <p:sp>
        <p:nvSpPr>
          <p:cNvPr id="4" name="Slide Number Placeholder 3">
            <a:extLst>
              <a:ext uri="{FF2B5EF4-FFF2-40B4-BE49-F238E27FC236}">
                <a16:creationId xmlns:a16="http://schemas.microsoft.com/office/drawing/2014/main" id="{DFF20D80-CA5B-1CC3-71A7-B8117C670288}"/>
              </a:ext>
            </a:extLst>
          </p:cNvPr>
          <p:cNvSpPr>
            <a:spLocks noGrp="1"/>
          </p:cNvSpPr>
          <p:nvPr>
            <p:ph type="sldNum" sz="quarter" idx="5"/>
          </p:nvPr>
        </p:nvSpPr>
        <p:spPr/>
        <p:txBody>
          <a:bodyPr/>
          <a:lstStyle/>
          <a:p>
            <a:fld id="{12FDE787-D1CF-421C-BD73-0F592ABE4A7D}" type="slidenum">
              <a:rPr lang="lv-LV" smtClean="0"/>
              <a:t>3</a:t>
            </a:fld>
            <a:endParaRPr lang="lv-LV"/>
          </a:p>
        </p:txBody>
      </p:sp>
    </p:spTree>
    <p:extLst>
      <p:ext uri="{BB962C8B-B14F-4D97-AF65-F5344CB8AC3E}">
        <p14:creationId xmlns:p14="http://schemas.microsoft.com/office/powerpoint/2010/main" val="313822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4. Groups at higher risk (opinions of respondents)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 first asked people not about their own story, but about their opinion – who is most at risk of harassment. These answers show perceptions and stereotypes. 87% said women, 62% said first-year students, about half mentioned students with disabilities, and 40% pointed to LGBTQ+ students.</a:t>
            </a:r>
            <a:endParaRPr lang="lv-LV" sz="1200" kern="1200" dirty="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fld id="{12FDE787-D1CF-421C-BD73-0F592ABE4A7D}" type="slidenum">
              <a:rPr lang="lv-LV" smtClean="0"/>
              <a:t>4</a:t>
            </a:fld>
            <a:endParaRPr lang="lv-LV"/>
          </a:p>
        </p:txBody>
      </p:sp>
    </p:spTree>
    <p:extLst>
      <p:ext uri="{BB962C8B-B14F-4D97-AF65-F5344CB8AC3E}">
        <p14:creationId xmlns:p14="http://schemas.microsoft.com/office/powerpoint/2010/main" val="126642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D214-E6F0-E721-719C-C0793127C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0C6FF-8ED8-CB26-2CCE-BF2F9A359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6CA8C-8320-CC40-41E0-04668138B2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5. Personal experience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Overall, 2</a:t>
            </a:r>
            <a:r>
              <a:rPr lang="lv-LV" sz="1200" kern="12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of respondents said they had personally experienced sexual harassment.</a:t>
            </a:r>
            <a:endParaRPr lang="lv-LV" sz="1200" kern="1200" dirty="0">
              <a:solidFill>
                <a:schemeClr val="tx1"/>
              </a:solidFill>
              <a:effectLst/>
              <a:latin typeface="+mn-lt"/>
              <a:ea typeface="+mn-ea"/>
              <a:cs typeface="+mn-cs"/>
            </a:endParaRPr>
          </a:p>
          <a:p>
            <a:endParaRPr lang="lv-LV" dirty="0"/>
          </a:p>
        </p:txBody>
      </p:sp>
      <p:sp>
        <p:nvSpPr>
          <p:cNvPr id="4" name="Slide Number Placeholder 3">
            <a:extLst>
              <a:ext uri="{FF2B5EF4-FFF2-40B4-BE49-F238E27FC236}">
                <a16:creationId xmlns:a16="http://schemas.microsoft.com/office/drawing/2014/main" id="{8F94F667-A2DD-7EF2-05E1-34935B219140}"/>
              </a:ext>
            </a:extLst>
          </p:cNvPr>
          <p:cNvSpPr>
            <a:spLocks noGrp="1"/>
          </p:cNvSpPr>
          <p:nvPr>
            <p:ph type="sldNum" sz="quarter" idx="5"/>
          </p:nvPr>
        </p:nvSpPr>
        <p:spPr/>
        <p:txBody>
          <a:bodyPr/>
          <a:lstStyle/>
          <a:p>
            <a:fld id="{12FDE787-D1CF-421C-BD73-0F592ABE4A7D}" type="slidenum">
              <a:rPr lang="lv-LV" smtClean="0"/>
              <a:t>5</a:t>
            </a:fld>
            <a:endParaRPr lang="lv-LV"/>
          </a:p>
        </p:txBody>
      </p:sp>
    </p:spTree>
    <p:extLst>
      <p:ext uri="{BB962C8B-B14F-4D97-AF65-F5344CB8AC3E}">
        <p14:creationId xmlns:p14="http://schemas.microsoft.com/office/powerpoint/2010/main" val="415829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49E96-F20A-0042-FFE2-1F82D3D73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A9585-2870-E9D2-FDF5-E06B32357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16D4F-B658-0D2F-587C-5C64E9D4BB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6. Socio-demographic differences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Looking deeper, 28% of students under 30 reported harassment. By gender, 24% of women and 19% of men had such experiences. For LGBTQ+ students, almost one in two said yes. Among heterosexual students, the number was 20%.</a:t>
            </a:r>
            <a:endParaRPr lang="lv-LV" sz="1200" kern="1200" dirty="0">
              <a:solidFill>
                <a:schemeClr val="tx1"/>
              </a:solidFill>
              <a:effectLst/>
              <a:latin typeface="+mn-lt"/>
              <a:ea typeface="+mn-ea"/>
              <a:cs typeface="+mn-cs"/>
            </a:endParaRPr>
          </a:p>
          <a:p>
            <a:endParaRPr lang="lv-LV" dirty="0"/>
          </a:p>
        </p:txBody>
      </p:sp>
      <p:sp>
        <p:nvSpPr>
          <p:cNvPr id="4" name="Slide Number Placeholder 3">
            <a:extLst>
              <a:ext uri="{FF2B5EF4-FFF2-40B4-BE49-F238E27FC236}">
                <a16:creationId xmlns:a16="http://schemas.microsoft.com/office/drawing/2014/main" id="{F7069D50-E47F-1A1A-C978-52D9B2BC2110}"/>
              </a:ext>
            </a:extLst>
          </p:cNvPr>
          <p:cNvSpPr>
            <a:spLocks noGrp="1"/>
          </p:cNvSpPr>
          <p:nvPr>
            <p:ph type="sldNum" sz="quarter" idx="5"/>
          </p:nvPr>
        </p:nvSpPr>
        <p:spPr/>
        <p:txBody>
          <a:bodyPr/>
          <a:lstStyle/>
          <a:p>
            <a:fld id="{12FDE787-D1CF-421C-BD73-0F592ABE4A7D}" type="slidenum">
              <a:rPr lang="lv-LV" smtClean="0"/>
              <a:t>6</a:t>
            </a:fld>
            <a:endParaRPr lang="lv-LV"/>
          </a:p>
        </p:txBody>
      </p:sp>
    </p:spTree>
    <p:extLst>
      <p:ext uri="{BB962C8B-B14F-4D97-AF65-F5344CB8AC3E}">
        <p14:creationId xmlns:p14="http://schemas.microsoft.com/office/powerpoint/2010/main" val="233423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5FC88-8AC8-809F-57F4-C0DC27915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B6A21-A561-0343-F1D4-684DA0BF7D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77209-4B09-9F60-69E3-F0E93D33A168}"/>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7. Real experiences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743 respondents gave details. 22% said the worst was intimidating looks. Another 22% faced offensive sexual jokes or comments. 19% experienced unwanted touching, hugging, or kissing. 9% were asked intrusive questions about private life or sexual orientation. Another 9% received comments about their appearance. This shows harassment has many forms – non-verbal, verbal, and physical – and all of them leave a strong emotional impact.</a:t>
            </a:r>
            <a:endParaRPr lang="lv-LV" sz="1200" kern="1200" dirty="0">
              <a:solidFill>
                <a:schemeClr val="tx1"/>
              </a:solidFill>
              <a:effectLst/>
              <a:latin typeface="+mn-lt"/>
              <a:ea typeface="+mn-ea"/>
              <a:cs typeface="+mn-cs"/>
            </a:endParaRPr>
          </a:p>
          <a:p>
            <a:pPr marL="0" lvl="0" indent="0" algn="ctr" defTabSz="577850">
              <a:lnSpc>
                <a:spcPct val="90000"/>
              </a:lnSpc>
              <a:spcBef>
                <a:spcPct val="0"/>
              </a:spcBef>
              <a:spcAft>
                <a:spcPct val="35000"/>
              </a:spcAft>
              <a:buNone/>
            </a:pPr>
            <a:endParaRPr lang="en-US" sz="1200" b="1" kern="1200" dirty="0">
              <a:solidFill>
                <a:schemeClr val="tx1"/>
              </a:solidFill>
            </a:endParaRPr>
          </a:p>
          <a:p>
            <a:endParaRPr lang="lv-LV" dirty="0"/>
          </a:p>
        </p:txBody>
      </p:sp>
      <p:sp>
        <p:nvSpPr>
          <p:cNvPr id="4" name="Slide Number Placeholder 3">
            <a:extLst>
              <a:ext uri="{FF2B5EF4-FFF2-40B4-BE49-F238E27FC236}">
                <a16:creationId xmlns:a16="http://schemas.microsoft.com/office/drawing/2014/main" id="{F88072F4-3932-B30E-1FF3-967E86AFCAD2}"/>
              </a:ext>
            </a:extLst>
          </p:cNvPr>
          <p:cNvSpPr>
            <a:spLocks noGrp="1"/>
          </p:cNvSpPr>
          <p:nvPr>
            <p:ph type="sldNum" sz="quarter" idx="5"/>
          </p:nvPr>
        </p:nvSpPr>
        <p:spPr/>
        <p:txBody>
          <a:bodyPr/>
          <a:lstStyle/>
          <a:p>
            <a:fld id="{12FDE787-D1CF-421C-BD73-0F592ABE4A7D}" type="slidenum">
              <a:rPr lang="lv-LV" smtClean="0"/>
              <a:t>7</a:t>
            </a:fld>
            <a:endParaRPr lang="lv-LV"/>
          </a:p>
        </p:txBody>
      </p:sp>
    </p:spTree>
    <p:extLst>
      <p:ext uri="{BB962C8B-B14F-4D97-AF65-F5344CB8AC3E}">
        <p14:creationId xmlns:p14="http://schemas.microsoft.com/office/powerpoint/2010/main" val="257123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7E83A-42AF-7B93-F64D-9E5BFF5E9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A5402-34CB-818D-7001-E9F962111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4B3E8-B141-EC58-EAD1-A397FFF3C8BA}"/>
              </a:ext>
            </a:extLst>
          </p:cNvPr>
          <p:cNvSpPr>
            <a:spLocks noGrp="1"/>
          </p:cNvSpPr>
          <p:nvPr>
            <p:ph type="body" idx="1"/>
          </p:nvPr>
        </p:nvSpPr>
        <p:spPr/>
        <p:txBody>
          <a:bodyPr/>
          <a:lstStyle/>
          <a:p>
            <a:pPr marL="0" lvl="0" indent="0" algn="ctr" defTabSz="577850">
              <a:lnSpc>
                <a:spcPct val="90000"/>
              </a:lnSpc>
              <a:spcBef>
                <a:spcPct val="0"/>
              </a:spcBef>
              <a:spcAft>
                <a:spcPct val="35000"/>
              </a:spcAft>
              <a:buNone/>
            </a:pPr>
            <a:endParaRPr lang="en-US" sz="1200" b="1"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8. Who are the perpetrators?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most cases, the perpetrator was a man – 58%. Less often, it was several men or a mixed group. Every tenth case was by a woman. Rarely, it was a group of women.</a:t>
            </a:r>
            <a:endParaRPr lang="lv-LV" sz="1200" kern="1200" dirty="0">
              <a:solidFill>
                <a:schemeClr val="tx1"/>
              </a:solidFill>
              <a:effectLst/>
              <a:latin typeface="+mn-lt"/>
              <a:ea typeface="+mn-ea"/>
              <a:cs typeface="+mn-cs"/>
            </a:endParaRPr>
          </a:p>
          <a:p>
            <a:endParaRPr lang="lv-LV" dirty="0"/>
          </a:p>
        </p:txBody>
      </p:sp>
      <p:sp>
        <p:nvSpPr>
          <p:cNvPr id="4" name="Slide Number Placeholder 3">
            <a:extLst>
              <a:ext uri="{FF2B5EF4-FFF2-40B4-BE49-F238E27FC236}">
                <a16:creationId xmlns:a16="http://schemas.microsoft.com/office/drawing/2014/main" id="{0FACDC6D-4E97-7C34-E2AF-342BF86FC7EB}"/>
              </a:ext>
            </a:extLst>
          </p:cNvPr>
          <p:cNvSpPr>
            <a:spLocks noGrp="1"/>
          </p:cNvSpPr>
          <p:nvPr>
            <p:ph type="sldNum" sz="quarter" idx="5"/>
          </p:nvPr>
        </p:nvSpPr>
        <p:spPr/>
        <p:txBody>
          <a:bodyPr/>
          <a:lstStyle/>
          <a:p>
            <a:fld id="{12FDE787-D1CF-421C-BD73-0F592ABE4A7D}" type="slidenum">
              <a:rPr lang="lv-LV" smtClean="0"/>
              <a:t>8</a:t>
            </a:fld>
            <a:endParaRPr lang="lv-LV"/>
          </a:p>
        </p:txBody>
      </p:sp>
    </p:spTree>
    <p:extLst>
      <p:ext uri="{BB962C8B-B14F-4D97-AF65-F5344CB8AC3E}">
        <p14:creationId xmlns:p14="http://schemas.microsoft.com/office/powerpoint/2010/main" val="150399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1A1D9-C816-E609-1558-D9A65A164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30D2E1-1110-1F99-B95D-53557E3FE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D1C39-ADE2-056E-C9EF-A92AD0590E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9. Victim–perpetrator relation</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 also looked at the relationship between victims and perpetrators. The data is clear: students are mostly harassed by other students, lecturers by other lecturers, and staff by their colleagues. This shows that harassment is not only about power or hierarchy. It is also about institutional culture. If boundaries are not clear, problems grow. A key point – harassment most often happens within the same group.</a:t>
            </a:r>
            <a:endParaRPr lang="lv-LV" sz="1200" kern="1200" dirty="0">
              <a:solidFill>
                <a:schemeClr val="tx1"/>
              </a:solidFill>
              <a:effectLst/>
              <a:latin typeface="+mn-lt"/>
              <a:ea typeface="+mn-ea"/>
              <a:cs typeface="+mn-cs"/>
            </a:endParaRPr>
          </a:p>
          <a:p>
            <a:endParaRPr lang="lv-LV" dirty="0"/>
          </a:p>
        </p:txBody>
      </p:sp>
      <p:sp>
        <p:nvSpPr>
          <p:cNvPr id="4" name="Slide Number Placeholder 3">
            <a:extLst>
              <a:ext uri="{FF2B5EF4-FFF2-40B4-BE49-F238E27FC236}">
                <a16:creationId xmlns:a16="http://schemas.microsoft.com/office/drawing/2014/main" id="{FC95EA4C-1A4F-48BA-43A8-588C522E4817}"/>
              </a:ext>
            </a:extLst>
          </p:cNvPr>
          <p:cNvSpPr>
            <a:spLocks noGrp="1"/>
          </p:cNvSpPr>
          <p:nvPr>
            <p:ph type="sldNum" sz="quarter" idx="5"/>
          </p:nvPr>
        </p:nvSpPr>
        <p:spPr/>
        <p:txBody>
          <a:bodyPr/>
          <a:lstStyle/>
          <a:p>
            <a:fld id="{042C1CB2-C159-457E-A015-6CF23745B83A}" type="slidenum">
              <a:rPr lang="lv-LV" smtClean="0"/>
              <a:t>9</a:t>
            </a:fld>
            <a:endParaRPr lang="lv-LV"/>
          </a:p>
        </p:txBody>
      </p:sp>
    </p:spTree>
    <p:extLst>
      <p:ext uri="{BB962C8B-B14F-4D97-AF65-F5344CB8AC3E}">
        <p14:creationId xmlns:p14="http://schemas.microsoft.com/office/powerpoint/2010/main" val="2637936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AD22-4D24-1B07-6505-EBCA918AC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BA500B5C-7A79-6016-63B0-80FB222CA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6A10D891-811A-F1FC-E51C-C515BCBD2C17}"/>
              </a:ext>
            </a:extLst>
          </p:cNvPr>
          <p:cNvSpPr>
            <a:spLocks noGrp="1"/>
          </p:cNvSpPr>
          <p:nvPr>
            <p:ph type="dt" sz="half" idx="10"/>
          </p:nvPr>
        </p:nvSpPr>
        <p:spPr/>
        <p:txBody>
          <a:bodyPr/>
          <a:lstStyle/>
          <a:p>
            <a:fld id="{83E93E3E-18FB-4533-8501-24CE15AE378B}" type="datetimeFigureOut">
              <a:rPr lang="lv-LV" smtClean="0"/>
              <a:t>13.09.2025</a:t>
            </a:fld>
            <a:endParaRPr lang="lv-LV"/>
          </a:p>
        </p:txBody>
      </p:sp>
      <p:sp>
        <p:nvSpPr>
          <p:cNvPr id="5" name="Footer Placeholder 4">
            <a:extLst>
              <a:ext uri="{FF2B5EF4-FFF2-40B4-BE49-F238E27FC236}">
                <a16:creationId xmlns:a16="http://schemas.microsoft.com/office/drawing/2014/main" id="{275CEC79-C885-4FB2-8A56-7654CFA3CF0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D89D525-3C85-42D3-0A82-59AC531D03FD}"/>
              </a:ext>
            </a:extLst>
          </p:cNvPr>
          <p:cNvSpPr>
            <a:spLocks noGrp="1"/>
          </p:cNvSpPr>
          <p:nvPr>
            <p:ph type="sldNum" sz="quarter" idx="12"/>
          </p:nvPr>
        </p:nvSpPr>
        <p:spPr/>
        <p:txBody>
          <a:bodyPr/>
          <a:lstStyle/>
          <a:p>
            <a:fld id="{77DCC175-55C9-413F-A1C0-83CE988BF987}" type="slidenum">
              <a:rPr lang="lv-LV" smtClean="0"/>
              <a:t>‹#›</a:t>
            </a:fld>
            <a:endParaRPr lang="lv-LV"/>
          </a:p>
        </p:txBody>
      </p:sp>
    </p:spTree>
    <p:extLst>
      <p:ext uri="{BB962C8B-B14F-4D97-AF65-F5344CB8AC3E}">
        <p14:creationId xmlns:p14="http://schemas.microsoft.com/office/powerpoint/2010/main" val="396801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8314-F65D-81A4-1B94-245A65FA376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C0D88E53-9C48-E9CE-EABB-CC1D1B2A2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2A3C023-15A7-095C-1A02-42E5105529F7}"/>
              </a:ext>
            </a:extLst>
          </p:cNvPr>
          <p:cNvSpPr>
            <a:spLocks noGrp="1"/>
          </p:cNvSpPr>
          <p:nvPr>
            <p:ph type="dt" sz="half" idx="10"/>
          </p:nvPr>
        </p:nvSpPr>
        <p:spPr/>
        <p:txBody>
          <a:bodyPr/>
          <a:lstStyle/>
          <a:p>
            <a:fld id="{83E93E3E-18FB-4533-8501-24CE15AE378B}" type="datetimeFigureOut">
              <a:rPr lang="lv-LV" smtClean="0"/>
              <a:t>13.09.2025</a:t>
            </a:fld>
            <a:endParaRPr lang="lv-LV"/>
          </a:p>
        </p:txBody>
      </p:sp>
      <p:sp>
        <p:nvSpPr>
          <p:cNvPr id="5" name="Footer Placeholder 4">
            <a:extLst>
              <a:ext uri="{FF2B5EF4-FFF2-40B4-BE49-F238E27FC236}">
                <a16:creationId xmlns:a16="http://schemas.microsoft.com/office/drawing/2014/main" id="{445E830D-C3E7-797A-09C7-4104D03C5EE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C5B74BA-42D3-DC0A-B306-381213240D62}"/>
              </a:ext>
            </a:extLst>
          </p:cNvPr>
          <p:cNvSpPr>
            <a:spLocks noGrp="1"/>
          </p:cNvSpPr>
          <p:nvPr>
            <p:ph type="sldNum" sz="quarter" idx="12"/>
          </p:nvPr>
        </p:nvSpPr>
        <p:spPr/>
        <p:txBody>
          <a:bodyPr/>
          <a:lstStyle/>
          <a:p>
            <a:fld id="{77DCC175-55C9-413F-A1C0-83CE988BF987}" type="slidenum">
              <a:rPr lang="lv-LV" smtClean="0"/>
              <a:t>‹#›</a:t>
            </a:fld>
            <a:endParaRPr lang="lv-LV"/>
          </a:p>
        </p:txBody>
      </p:sp>
    </p:spTree>
    <p:extLst>
      <p:ext uri="{BB962C8B-B14F-4D97-AF65-F5344CB8AC3E}">
        <p14:creationId xmlns:p14="http://schemas.microsoft.com/office/powerpoint/2010/main" val="314646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C69010-E4D1-7C68-58BD-815BAC5864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352E9EDC-A69F-578F-BEA0-D140FE1DCF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C79CBC3-EF04-9CF0-D468-31F576FBB0A5}"/>
              </a:ext>
            </a:extLst>
          </p:cNvPr>
          <p:cNvSpPr>
            <a:spLocks noGrp="1"/>
          </p:cNvSpPr>
          <p:nvPr>
            <p:ph type="dt" sz="half" idx="10"/>
          </p:nvPr>
        </p:nvSpPr>
        <p:spPr/>
        <p:txBody>
          <a:bodyPr/>
          <a:lstStyle/>
          <a:p>
            <a:fld id="{83E93E3E-18FB-4533-8501-24CE15AE378B}" type="datetimeFigureOut">
              <a:rPr lang="lv-LV" smtClean="0"/>
              <a:t>13.09.2025</a:t>
            </a:fld>
            <a:endParaRPr lang="lv-LV"/>
          </a:p>
        </p:txBody>
      </p:sp>
      <p:sp>
        <p:nvSpPr>
          <p:cNvPr id="5" name="Footer Placeholder 4">
            <a:extLst>
              <a:ext uri="{FF2B5EF4-FFF2-40B4-BE49-F238E27FC236}">
                <a16:creationId xmlns:a16="http://schemas.microsoft.com/office/drawing/2014/main" id="{2228B8E8-483D-B6AB-D40E-8E77F290425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96F0DA6-A51F-0521-C6AD-974E0AB7CDE7}"/>
              </a:ext>
            </a:extLst>
          </p:cNvPr>
          <p:cNvSpPr>
            <a:spLocks noGrp="1"/>
          </p:cNvSpPr>
          <p:nvPr>
            <p:ph type="sldNum" sz="quarter" idx="12"/>
          </p:nvPr>
        </p:nvSpPr>
        <p:spPr/>
        <p:txBody>
          <a:bodyPr/>
          <a:lstStyle/>
          <a:p>
            <a:fld id="{77DCC175-55C9-413F-A1C0-83CE988BF987}" type="slidenum">
              <a:rPr lang="lv-LV" smtClean="0"/>
              <a:t>‹#›</a:t>
            </a:fld>
            <a:endParaRPr lang="lv-LV"/>
          </a:p>
        </p:txBody>
      </p:sp>
    </p:spTree>
    <p:extLst>
      <p:ext uri="{BB962C8B-B14F-4D97-AF65-F5344CB8AC3E}">
        <p14:creationId xmlns:p14="http://schemas.microsoft.com/office/powerpoint/2010/main" val="17165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470F-ACA5-3DE7-D1F6-73B1C10776B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7FF2C36-E32B-5F26-E11B-3585441B9B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4C785CD-7726-7490-080D-7C7D7A39E2D6}"/>
              </a:ext>
            </a:extLst>
          </p:cNvPr>
          <p:cNvSpPr>
            <a:spLocks noGrp="1"/>
          </p:cNvSpPr>
          <p:nvPr>
            <p:ph type="dt" sz="half" idx="10"/>
          </p:nvPr>
        </p:nvSpPr>
        <p:spPr/>
        <p:txBody>
          <a:bodyPr/>
          <a:lstStyle/>
          <a:p>
            <a:fld id="{83E93E3E-18FB-4533-8501-24CE15AE378B}" type="datetimeFigureOut">
              <a:rPr lang="lv-LV" smtClean="0"/>
              <a:t>13.09.2025</a:t>
            </a:fld>
            <a:endParaRPr lang="lv-LV"/>
          </a:p>
        </p:txBody>
      </p:sp>
      <p:sp>
        <p:nvSpPr>
          <p:cNvPr id="5" name="Footer Placeholder 4">
            <a:extLst>
              <a:ext uri="{FF2B5EF4-FFF2-40B4-BE49-F238E27FC236}">
                <a16:creationId xmlns:a16="http://schemas.microsoft.com/office/drawing/2014/main" id="{604F5724-93B9-76C6-16DF-347160F0E65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EE06194-6BE0-8ACD-A1FF-99C7079B14E3}"/>
              </a:ext>
            </a:extLst>
          </p:cNvPr>
          <p:cNvSpPr>
            <a:spLocks noGrp="1"/>
          </p:cNvSpPr>
          <p:nvPr>
            <p:ph type="sldNum" sz="quarter" idx="12"/>
          </p:nvPr>
        </p:nvSpPr>
        <p:spPr/>
        <p:txBody>
          <a:bodyPr/>
          <a:lstStyle/>
          <a:p>
            <a:fld id="{77DCC175-55C9-413F-A1C0-83CE988BF987}" type="slidenum">
              <a:rPr lang="lv-LV" smtClean="0"/>
              <a:t>‹#›</a:t>
            </a:fld>
            <a:endParaRPr lang="lv-LV"/>
          </a:p>
        </p:txBody>
      </p:sp>
    </p:spTree>
    <p:extLst>
      <p:ext uri="{BB962C8B-B14F-4D97-AF65-F5344CB8AC3E}">
        <p14:creationId xmlns:p14="http://schemas.microsoft.com/office/powerpoint/2010/main" val="399385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87D8-D46E-81AC-0B61-E901300C5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0D313D66-F65F-6423-E9C6-2A5477A23B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A0AC37-31E2-F630-EFF7-B9C6328C5BD9}"/>
              </a:ext>
            </a:extLst>
          </p:cNvPr>
          <p:cNvSpPr>
            <a:spLocks noGrp="1"/>
          </p:cNvSpPr>
          <p:nvPr>
            <p:ph type="dt" sz="half" idx="10"/>
          </p:nvPr>
        </p:nvSpPr>
        <p:spPr/>
        <p:txBody>
          <a:bodyPr/>
          <a:lstStyle/>
          <a:p>
            <a:fld id="{83E93E3E-18FB-4533-8501-24CE15AE378B}" type="datetimeFigureOut">
              <a:rPr lang="lv-LV" smtClean="0"/>
              <a:t>13.09.2025</a:t>
            </a:fld>
            <a:endParaRPr lang="lv-LV"/>
          </a:p>
        </p:txBody>
      </p:sp>
      <p:sp>
        <p:nvSpPr>
          <p:cNvPr id="5" name="Footer Placeholder 4">
            <a:extLst>
              <a:ext uri="{FF2B5EF4-FFF2-40B4-BE49-F238E27FC236}">
                <a16:creationId xmlns:a16="http://schemas.microsoft.com/office/drawing/2014/main" id="{78C42446-977E-A60C-CBF2-A062A28A037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BE861BE-6BE5-F232-9922-6449B74BCBD7}"/>
              </a:ext>
            </a:extLst>
          </p:cNvPr>
          <p:cNvSpPr>
            <a:spLocks noGrp="1"/>
          </p:cNvSpPr>
          <p:nvPr>
            <p:ph type="sldNum" sz="quarter" idx="12"/>
          </p:nvPr>
        </p:nvSpPr>
        <p:spPr/>
        <p:txBody>
          <a:bodyPr/>
          <a:lstStyle/>
          <a:p>
            <a:fld id="{77DCC175-55C9-413F-A1C0-83CE988BF987}" type="slidenum">
              <a:rPr lang="lv-LV" smtClean="0"/>
              <a:t>‹#›</a:t>
            </a:fld>
            <a:endParaRPr lang="lv-LV"/>
          </a:p>
        </p:txBody>
      </p:sp>
    </p:spTree>
    <p:extLst>
      <p:ext uri="{BB962C8B-B14F-4D97-AF65-F5344CB8AC3E}">
        <p14:creationId xmlns:p14="http://schemas.microsoft.com/office/powerpoint/2010/main" val="3112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7218-FAF9-2CEB-DB76-C6D2F795877D}"/>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335B214-8346-8C82-3103-8A597497A1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A8656923-20AE-51D7-03C7-8749553AC0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407293D8-AA0C-1F68-2DAD-8710DB931E27}"/>
              </a:ext>
            </a:extLst>
          </p:cNvPr>
          <p:cNvSpPr>
            <a:spLocks noGrp="1"/>
          </p:cNvSpPr>
          <p:nvPr>
            <p:ph type="dt" sz="half" idx="10"/>
          </p:nvPr>
        </p:nvSpPr>
        <p:spPr/>
        <p:txBody>
          <a:bodyPr/>
          <a:lstStyle/>
          <a:p>
            <a:fld id="{83E93E3E-18FB-4533-8501-24CE15AE378B}" type="datetimeFigureOut">
              <a:rPr lang="lv-LV" smtClean="0"/>
              <a:t>13.09.2025</a:t>
            </a:fld>
            <a:endParaRPr lang="lv-LV"/>
          </a:p>
        </p:txBody>
      </p:sp>
      <p:sp>
        <p:nvSpPr>
          <p:cNvPr id="6" name="Footer Placeholder 5">
            <a:extLst>
              <a:ext uri="{FF2B5EF4-FFF2-40B4-BE49-F238E27FC236}">
                <a16:creationId xmlns:a16="http://schemas.microsoft.com/office/drawing/2014/main" id="{CE648563-812A-8A35-980C-E04C01281A1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D579D71-A1A1-25B4-C906-D0C65C8F191A}"/>
              </a:ext>
            </a:extLst>
          </p:cNvPr>
          <p:cNvSpPr>
            <a:spLocks noGrp="1"/>
          </p:cNvSpPr>
          <p:nvPr>
            <p:ph type="sldNum" sz="quarter" idx="12"/>
          </p:nvPr>
        </p:nvSpPr>
        <p:spPr/>
        <p:txBody>
          <a:bodyPr/>
          <a:lstStyle/>
          <a:p>
            <a:fld id="{77DCC175-55C9-413F-A1C0-83CE988BF987}" type="slidenum">
              <a:rPr lang="lv-LV" smtClean="0"/>
              <a:t>‹#›</a:t>
            </a:fld>
            <a:endParaRPr lang="lv-LV"/>
          </a:p>
        </p:txBody>
      </p:sp>
    </p:spTree>
    <p:extLst>
      <p:ext uri="{BB962C8B-B14F-4D97-AF65-F5344CB8AC3E}">
        <p14:creationId xmlns:p14="http://schemas.microsoft.com/office/powerpoint/2010/main" val="279879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8A5B-F93F-FEA3-8D01-20A2B795B2E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7C9D721-EE63-C442-CC27-AD5191998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CB602F-0F58-244A-E8B3-CA1EB3936B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628A377D-DB87-A7AB-BC51-0A90F794F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3C00D2-4D0B-FFDC-9C2C-190215B9C3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8C2AA36-DF86-DA87-4719-2B3E4608FCE7}"/>
              </a:ext>
            </a:extLst>
          </p:cNvPr>
          <p:cNvSpPr>
            <a:spLocks noGrp="1"/>
          </p:cNvSpPr>
          <p:nvPr>
            <p:ph type="dt" sz="half" idx="10"/>
          </p:nvPr>
        </p:nvSpPr>
        <p:spPr/>
        <p:txBody>
          <a:bodyPr/>
          <a:lstStyle/>
          <a:p>
            <a:fld id="{83E93E3E-18FB-4533-8501-24CE15AE378B}" type="datetimeFigureOut">
              <a:rPr lang="lv-LV" smtClean="0"/>
              <a:t>13.09.2025</a:t>
            </a:fld>
            <a:endParaRPr lang="lv-LV"/>
          </a:p>
        </p:txBody>
      </p:sp>
      <p:sp>
        <p:nvSpPr>
          <p:cNvPr id="8" name="Footer Placeholder 7">
            <a:extLst>
              <a:ext uri="{FF2B5EF4-FFF2-40B4-BE49-F238E27FC236}">
                <a16:creationId xmlns:a16="http://schemas.microsoft.com/office/drawing/2014/main" id="{A9713E67-CD68-AA6D-A327-5F50C4344455}"/>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9C9EFCF9-E11B-3402-F69B-B0986091791F}"/>
              </a:ext>
            </a:extLst>
          </p:cNvPr>
          <p:cNvSpPr>
            <a:spLocks noGrp="1"/>
          </p:cNvSpPr>
          <p:nvPr>
            <p:ph type="sldNum" sz="quarter" idx="12"/>
          </p:nvPr>
        </p:nvSpPr>
        <p:spPr/>
        <p:txBody>
          <a:bodyPr/>
          <a:lstStyle/>
          <a:p>
            <a:fld id="{77DCC175-55C9-413F-A1C0-83CE988BF987}" type="slidenum">
              <a:rPr lang="lv-LV" smtClean="0"/>
              <a:t>‹#›</a:t>
            </a:fld>
            <a:endParaRPr lang="lv-LV"/>
          </a:p>
        </p:txBody>
      </p:sp>
    </p:spTree>
    <p:extLst>
      <p:ext uri="{BB962C8B-B14F-4D97-AF65-F5344CB8AC3E}">
        <p14:creationId xmlns:p14="http://schemas.microsoft.com/office/powerpoint/2010/main" val="414070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320D-7C4C-4FCA-C284-DD2D7550DD43}"/>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1F1E9BE-D6CF-6218-ED07-141E3A2C423D}"/>
              </a:ext>
            </a:extLst>
          </p:cNvPr>
          <p:cNvSpPr>
            <a:spLocks noGrp="1"/>
          </p:cNvSpPr>
          <p:nvPr>
            <p:ph type="dt" sz="half" idx="10"/>
          </p:nvPr>
        </p:nvSpPr>
        <p:spPr/>
        <p:txBody>
          <a:bodyPr/>
          <a:lstStyle/>
          <a:p>
            <a:fld id="{83E93E3E-18FB-4533-8501-24CE15AE378B}" type="datetimeFigureOut">
              <a:rPr lang="lv-LV" smtClean="0"/>
              <a:t>13.09.2025</a:t>
            </a:fld>
            <a:endParaRPr lang="lv-LV"/>
          </a:p>
        </p:txBody>
      </p:sp>
      <p:sp>
        <p:nvSpPr>
          <p:cNvPr id="4" name="Footer Placeholder 3">
            <a:extLst>
              <a:ext uri="{FF2B5EF4-FFF2-40B4-BE49-F238E27FC236}">
                <a16:creationId xmlns:a16="http://schemas.microsoft.com/office/drawing/2014/main" id="{E371FD08-E8C4-5C58-51A5-E5E29A24D89C}"/>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939A7AAF-57A8-2530-6095-560D41188BC1}"/>
              </a:ext>
            </a:extLst>
          </p:cNvPr>
          <p:cNvSpPr>
            <a:spLocks noGrp="1"/>
          </p:cNvSpPr>
          <p:nvPr>
            <p:ph type="sldNum" sz="quarter" idx="12"/>
          </p:nvPr>
        </p:nvSpPr>
        <p:spPr/>
        <p:txBody>
          <a:bodyPr/>
          <a:lstStyle/>
          <a:p>
            <a:fld id="{77DCC175-55C9-413F-A1C0-83CE988BF987}" type="slidenum">
              <a:rPr lang="lv-LV" smtClean="0"/>
              <a:t>‹#›</a:t>
            </a:fld>
            <a:endParaRPr lang="lv-LV"/>
          </a:p>
        </p:txBody>
      </p:sp>
    </p:spTree>
    <p:extLst>
      <p:ext uri="{BB962C8B-B14F-4D97-AF65-F5344CB8AC3E}">
        <p14:creationId xmlns:p14="http://schemas.microsoft.com/office/powerpoint/2010/main" val="423751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9812E-AC9A-D4D1-8E38-8D82C0656C1C}"/>
              </a:ext>
            </a:extLst>
          </p:cNvPr>
          <p:cNvSpPr>
            <a:spLocks noGrp="1"/>
          </p:cNvSpPr>
          <p:nvPr>
            <p:ph type="dt" sz="half" idx="10"/>
          </p:nvPr>
        </p:nvSpPr>
        <p:spPr/>
        <p:txBody>
          <a:bodyPr/>
          <a:lstStyle/>
          <a:p>
            <a:fld id="{83E93E3E-18FB-4533-8501-24CE15AE378B}" type="datetimeFigureOut">
              <a:rPr lang="lv-LV" smtClean="0"/>
              <a:t>13.09.2025</a:t>
            </a:fld>
            <a:endParaRPr lang="lv-LV"/>
          </a:p>
        </p:txBody>
      </p:sp>
      <p:sp>
        <p:nvSpPr>
          <p:cNvPr id="3" name="Footer Placeholder 2">
            <a:extLst>
              <a:ext uri="{FF2B5EF4-FFF2-40B4-BE49-F238E27FC236}">
                <a16:creationId xmlns:a16="http://schemas.microsoft.com/office/drawing/2014/main" id="{68A3FC67-3C7B-722B-7243-DF5CF7CA5F9C}"/>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72457BC6-6A13-D13F-4672-B0CEE49C0601}"/>
              </a:ext>
            </a:extLst>
          </p:cNvPr>
          <p:cNvSpPr>
            <a:spLocks noGrp="1"/>
          </p:cNvSpPr>
          <p:nvPr>
            <p:ph type="sldNum" sz="quarter" idx="12"/>
          </p:nvPr>
        </p:nvSpPr>
        <p:spPr/>
        <p:txBody>
          <a:bodyPr/>
          <a:lstStyle/>
          <a:p>
            <a:fld id="{77DCC175-55C9-413F-A1C0-83CE988BF987}" type="slidenum">
              <a:rPr lang="lv-LV" smtClean="0"/>
              <a:t>‹#›</a:t>
            </a:fld>
            <a:endParaRPr lang="lv-LV"/>
          </a:p>
        </p:txBody>
      </p:sp>
    </p:spTree>
    <p:extLst>
      <p:ext uri="{BB962C8B-B14F-4D97-AF65-F5344CB8AC3E}">
        <p14:creationId xmlns:p14="http://schemas.microsoft.com/office/powerpoint/2010/main" val="377100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B052-6114-4EB3-BAC6-5755C7206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B9A943DF-1643-C7F8-C8B1-FB8A1BAF3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1C0D1F3E-04E2-C05D-6D71-B1DAF6500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E8E43-DB9B-2D40-737A-38250FE8D093}"/>
              </a:ext>
            </a:extLst>
          </p:cNvPr>
          <p:cNvSpPr>
            <a:spLocks noGrp="1"/>
          </p:cNvSpPr>
          <p:nvPr>
            <p:ph type="dt" sz="half" idx="10"/>
          </p:nvPr>
        </p:nvSpPr>
        <p:spPr/>
        <p:txBody>
          <a:bodyPr/>
          <a:lstStyle/>
          <a:p>
            <a:fld id="{83E93E3E-18FB-4533-8501-24CE15AE378B}" type="datetimeFigureOut">
              <a:rPr lang="lv-LV" smtClean="0"/>
              <a:t>13.09.2025</a:t>
            </a:fld>
            <a:endParaRPr lang="lv-LV"/>
          </a:p>
        </p:txBody>
      </p:sp>
      <p:sp>
        <p:nvSpPr>
          <p:cNvPr id="6" name="Footer Placeholder 5">
            <a:extLst>
              <a:ext uri="{FF2B5EF4-FFF2-40B4-BE49-F238E27FC236}">
                <a16:creationId xmlns:a16="http://schemas.microsoft.com/office/drawing/2014/main" id="{AE2790BD-0CF0-BE25-C1F0-2F2FEAF8686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B82CED4-9A3E-34F5-6280-F2204B5E9AB4}"/>
              </a:ext>
            </a:extLst>
          </p:cNvPr>
          <p:cNvSpPr>
            <a:spLocks noGrp="1"/>
          </p:cNvSpPr>
          <p:nvPr>
            <p:ph type="sldNum" sz="quarter" idx="12"/>
          </p:nvPr>
        </p:nvSpPr>
        <p:spPr/>
        <p:txBody>
          <a:bodyPr/>
          <a:lstStyle/>
          <a:p>
            <a:fld id="{77DCC175-55C9-413F-A1C0-83CE988BF987}" type="slidenum">
              <a:rPr lang="lv-LV" smtClean="0"/>
              <a:t>‹#›</a:t>
            </a:fld>
            <a:endParaRPr lang="lv-LV"/>
          </a:p>
        </p:txBody>
      </p:sp>
    </p:spTree>
    <p:extLst>
      <p:ext uri="{BB962C8B-B14F-4D97-AF65-F5344CB8AC3E}">
        <p14:creationId xmlns:p14="http://schemas.microsoft.com/office/powerpoint/2010/main" val="136802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60DD-5F25-0F06-6DCF-BF345C4FC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85049895-6B04-E519-65AB-6C99F0190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C25DA264-9807-7DF0-F2D2-85F8011A8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A5FCEE-A794-0904-48C8-38CA45D2B711}"/>
              </a:ext>
            </a:extLst>
          </p:cNvPr>
          <p:cNvSpPr>
            <a:spLocks noGrp="1"/>
          </p:cNvSpPr>
          <p:nvPr>
            <p:ph type="dt" sz="half" idx="10"/>
          </p:nvPr>
        </p:nvSpPr>
        <p:spPr/>
        <p:txBody>
          <a:bodyPr/>
          <a:lstStyle/>
          <a:p>
            <a:fld id="{83E93E3E-18FB-4533-8501-24CE15AE378B}" type="datetimeFigureOut">
              <a:rPr lang="lv-LV" smtClean="0"/>
              <a:t>13.09.2025</a:t>
            </a:fld>
            <a:endParaRPr lang="lv-LV"/>
          </a:p>
        </p:txBody>
      </p:sp>
      <p:sp>
        <p:nvSpPr>
          <p:cNvPr id="6" name="Footer Placeholder 5">
            <a:extLst>
              <a:ext uri="{FF2B5EF4-FFF2-40B4-BE49-F238E27FC236}">
                <a16:creationId xmlns:a16="http://schemas.microsoft.com/office/drawing/2014/main" id="{0619EF09-E6D7-4BA4-0A0D-2F5DB284882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0A5367B-1C60-4188-937C-BBE069CF43F7}"/>
              </a:ext>
            </a:extLst>
          </p:cNvPr>
          <p:cNvSpPr>
            <a:spLocks noGrp="1"/>
          </p:cNvSpPr>
          <p:nvPr>
            <p:ph type="sldNum" sz="quarter" idx="12"/>
          </p:nvPr>
        </p:nvSpPr>
        <p:spPr/>
        <p:txBody>
          <a:bodyPr/>
          <a:lstStyle/>
          <a:p>
            <a:fld id="{77DCC175-55C9-413F-A1C0-83CE988BF987}" type="slidenum">
              <a:rPr lang="lv-LV" smtClean="0"/>
              <a:t>‹#›</a:t>
            </a:fld>
            <a:endParaRPr lang="lv-LV"/>
          </a:p>
        </p:txBody>
      </p:sp>
    </p:spTree>
    <p:extLst>
      <p:ext uri="{BB962C8B-B14F-4D97-AF65-F5344CB8AC3E}">
        <p14:creationId xmlns:p14="http://schemas.microsoft.com/office/powerpoint/2010/main" val="371877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4918C1-4243-348A-14D3-5E8547C731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7736E33-07C1-5486-A5EF-12AE228C4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4FF7CB7-8E93-6ED1-EA13-1E67E8F0C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E93E3E-18FB-4533-8501-24CE15AE378B}" type="datetimeFigureOut">
              <a:rPr lang="lv-LV" smtClean="0"/>
              <a:t>13.09.2025</a:t>
            </a:fld>
            <a:endParaRPr lang="lv-LV"/>
          </a:p>
        </p:txBody>
      </p:sp>
      <p:sp>
        <p:nvSpPr>
          <p:cNvPr id="5" name="Footer Placeholder 4">
            <a:extLst>
              <a:ext uri="{FF2B5EF4-FFF2-40B4-BE49-F238E27FC236}">
                <a16:creationId xmlns:a16="http://schemas.microsoft.com/office/drawing/2014/main" id="{B580B28D-DEA4-EBD7-8552-A22B4ADBD8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a:extLst>
              <a:ext uri="{FF2B5EF4-FFF2-40B4-BE49-F238E27FC236}">
                <a16:creationId xmlns:a16="http://schemas.microsoft.com/office/drawing/2014/main" id="{0BB5044F-E904-FCAC-BEC4-733E13A5D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DCC175-55C9-413F-A1C0-83CE988BF987}" type="slidenum">
              <a:rPr lang="lv-LV" smtClean="0"/>
              <a:t>‹#›</a:t>
            </a:fld>
            <a:endParaRPr lang="lv-LV"/>
          </a:p>
        </p:txBody>
      </p:sp>
    </p:spTree>
    <p:extLst>
      <p:ext uri="{BB962C8B-B14F-4D97-AF65-F5344CB8AC3E}">
        <p14:creationId xmlns:p14="http://schemas.microsoft.com/office/powerpoint/2010/main" val="3920467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2.svg"/><Relationship Id="rId11" Type="http://schemas.openxmlformats.org/officeDocument/2006/relationships/image" Target="../media/image12.png"/><Relationship Id="rId5" Type="http://schemas.openxmlformats.org/officeDocument/2006/relationships/image" Target="../media/image21.png"/><Relationship Id="rId10" Type="http://schemas.openxmlformats.org/officeDocument/2006/relationships/image" Target="../media/image9.svg"/><Relationship Id="rId4" Type="http://schemas.openxmlformats.org/officeDocument/2006/relationships/image" Target="../media/image20.svg"/><Relationship Id="rId9" Type="http://schemas.openxmlformats.org/officeDocument/2006/relationships/image" Target="../media/image8.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601F19-5F15-0616-FC79-DFB7C31A7D5F}"/>
              </a:ext>
            </a:extLst>
          </p:cNvPr>
          <p:cNvSpPr>
            <a:spLocks noGrp="1"/>
          </p:cNvSpPr>
          <p:nvPr>
            <p:ph type="ctrTitle"/>
          </p:nvPr>
        </p:nvSpPr>
        <p:spPr>
          <a:xfrm>
            <a:off x="7040141" y="182685"/>
            <a:ext cx="4991722" cy="3614688"/>
          </a:xfrm>
        </p:spPr>
        <p:txBody>
          <a:bodyPr anchor="b">
            <a:normAutofit/>
          </a:bodyPr>
          <a:lstStyle/>
          <a:p>
            <a:pPr algn="l"/>
            <a:r>
              <a:rPr lang="en-US" sz="4800" dirty="0">
                <a:solidFill>
                  <a:srgbClr val="FFFFFF"/>
                </a:solidFill>
              </a:rPr>
              <a:t>Sexual Harassment in Latvian Universities – </a:t>
            </a:r>
            <a:br>
              <a:rPr lang="lv-LV" sz="4800" dirty="0">
                <a:solidFill>
                  <a:srgbClr val="FFFFFF"/>
                </a:solidFill>
              </a:rPr>
            </a:br>
            <a:br>
              <a:rPr lang="lv-LV" sz="4800" dirty="0">
                <a:solidFill>
                  <a:srgbClr val="FFFFFF"/>
                </a:solidFill>
              </a:rPr>
            </a:br>
            <a:r>
              <a:rPr lang="lv-LV" sz="4800" dirty="0" err="1">
                <a:solidFill>
                  <a:srgbClr val="FFFFFF"/>
                </a:solidFill>
              </a:rPr>
              <a:t>Main</a:t>
            </a:r>
            <a:r>
              <a:rPr lang="en-US" sz="4800" dirty="0">
                <a:solidFill>
                  <a:srgbClr val="FFFFFF"/>
                </a:solidFill>
              </a:rPr>
              <a:t> Findings</a:t>
            </a:r>
            <a:endParaRPr lang="lv-LV" sz="4800" dirty="0">
              <a:solidFill>
                <a:srgbClr val="FFFFFF"/>
              </a:solidFill>
            </a:endParaRPr>
          </a:p>
        </p:txBody>
      </p:sp>
      <p:sp>
        <p:nvSpPr>
          <p:cNvPr id="3" name="Subtitle 2">
            <a:extLst>
              <a:ext uri="{FF2B5EF4-FFF2-40B4-BE49-F238E27FC236}">
                <a16:creationId xmlns:a16="http://schemas.microsoft.com/office/drawing/2014/main" id="{D65355A5-FDB8-57B6-C28D-E9685C3933BE}"/>
              </a:ext>
            </a:extLst>
          </p:cNvPr>
          <p:cNvSpPr>
            <a:spLocks noGrp="1"/>
          </p:cNvSpPr>
          <p:nvPr>
            <p:ph type="subTitle" idx="1"/>
          </p:nvPr>
        </p:nvSpPr>
        <p:spPr>
          <a:xfrm>
            <a:off x="272144" y="4870823"/>
            <a:ext cx="11084490" cy="1804491"/>
          </a:xfrm>
        </p:spPr>
        <p:txBody>
          <a:bodyPr anchor="ctr">
            <a:normAutofit/>
          </a:bodyPr>
          <a:lstStyle/>
          <a:p>
            <a:pPr algn="l"/>
            <a:r>
              <a:rPr lang="lv-LV" sz="2800" dirty="0"/>
              <a:t>Dace Calite, Mg </a:t>
            </a:r>
            <a:r>
              <a:rPr lang="lv-LV" sz="2800" dirty="0" err="1"/>
              <a:t>Sociology</a:t>
            </a:r>
            <a:r>
              <a:rPr lang="lv-LV" sz="2800" dirty="0"/>
              <a:t>, </a:t>
            </a:r>
          </a:p>
          <a:p>
            <a:pPr algn="l"/>
            <a:r>
              <a:rPr lang="lv-LV" sz="2800" dirty="0" err="1"/>
              <a:t>Ombudsman`s</a:t>
            </a:r>
            <a:r>
              <a:rPr lang="lv-LV" sz="2800" dirty="0"/>
              <a:t> </a:t>
            </a:r>
            <a:r>
              <a:rPr lang="lv-LV" sz="2800" dirty="0" err="1"/>
              <a:t>office</a:t>
            </a:r>
            <a:r>
              <a:rPr lang="lv-LV" sz="2800" dirty="0"/>
              <a:t> </a:t>
            </a:r>
            <a:r>
              <a:rPr lang="lv-LV" sz="2800" dirty="0" err="1"/>
              <a:t>of</a:t>
            </a:r>
            <a:r>
              <a:rPr lang="lv-LV" sz="2800" dirty="0"/>
              <a:t> </a:t>
            </a:r>
            <a:r>
              <a:rPr lang="lv-LV" sz="2800" dirty="0" err="1"/>
              <a:t>Republic</a:t>
            </a:r>
            <a:r>
              <a:rPr lang="lv-LV" sz="2800" dirty="0"/>
              <a:t> </a:t>
            </a:r>
            <a:r>
              <a:rPr lang="lv-LV" sz="2800" dirty="0" err="1"/>
              <a:t>of</a:t>
            </a:r>
            <a:r>
              <a:rPr lang="lv-LV" sz="2800" dirty="0"/>
              <a:t> Latvia</a:t>
            </a:r>
          </a:p>
          <a:p>
            <a:pPr algn="l"/>
            <a:r>
              <a:rPr lang="lv-LV" sz="2800" dirty="0" err="1"/>
              <a:t>Discrimination</a:t>
            </a:r>
            <a:r>
              <a:rPr lang="lv-LV" sz="2800" dirty="0"/>
              <a:t> </a:t>
            </a:r>
            <a:r>
              <a:rPr lang="lv-LV" sz="2800" dirty="0" err="1"/>
              <a:t>prevention</a:t>
            </a:r>
            <a:endParaRPr lang="lv-LV" sz="2800" dirty="0"/>
          </a:p>
        </p:txBody>
      </p:sp>
      <p:pic>
        <p:nvPicPr>
          <p:cNvPr id="5" name="Picture 4">
            <a:extLst>
              <a:ext uri="{FF2B5EF4-FFF2-40B4-BE49-F238E27FC236}">
                <a16:creationId xmlns:a16="http://schemas.microsoft.com/office/drawing/2014/main" id="{0B7575DC-6D70-5C85-CC32-3B2989DD46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 y="-21482"/>
            <a:ext cx="6842934" cy="4355575"/>
          </a:xfrm>
          <a:prstGeom prst="rect">
            <a:avLst/>
          </a:prstGeom>
        </p:spPr>
      </p:pic>
    </p:spTree>
    <p:extLst>
      <p:ext uri="{BB962C8B-B14F-4D97-AF65-F5344CB8AC3E}">
        <p14:creationId xmlns:p14="http://schemas.microsoft.com/office/powerpoint/2010/main" val="119704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BE4EF9-109C-23FC-86C1-04CE5CE66F9F}"/>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970E1E9-7E75-05E1-571C-AA089C561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EB9A344-9536-DC7C-12B3-D801EEFDB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7CF0801-F71E-0F42-4A83-CB1F1A146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BC9D51A-44D8-BC5F-5ABF-7AFC792FF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91C093-075F-1F5A-3822-7863432353CB}"/>
              </a:ext>
            </a:extLst>
          </p:cNvPr>
          <p:cNvSpPr>
            <a:spLocks noGrp="1"/>
          </p:cNvSpPr>
          <p:nvPr>
            <p:ph type="title"/>
          </p:nvPr>
        </p:nvSpPr>
        <p:spPr>
          <a:xfrm>
            <a:off x="442127" y="348865"/>
            <a:ext cx="10973493" cy="877729"/>
          </a:xfrm>
        </p:spPr>
        <p:txBody>
          <a:bodyPr anchor="ctr">
            <a:normAutofit fontScale="90000"/>
          </a:bodyPr>
          <a:lstStyle/>
          <a:p>
            <a:r>
              <a:rPr lang="en-US" sz="4000" b="1" dirty="0">
                <a:solidFill>
                  <a:schemeClr val="bg1"/>
                </a:solidFill>
              </a:rPr>
              <a:t>How many times did this unwanted sexual harassment incident occur from the same perpetrator (or group of perpetrators)?</a:t>
            </a:r>
            <a:endParaRPr lang="lv-LV" sz="4000" b="1" dirty="0">
              <a:solidFill>
                <a:schemeClr val="bg1"/>
              </a:solidFill>
            </a:endParaRPr>
          </a:p>
        </p:txBody>
      </p:sp>
      <p:pic>
        <p:nvPicPr>
          <p:cNvPr id="39" name="Picture 38">
            <a:extLst>
              <a:ext uri="{FF2B5EF4-FFF2-40B4-BE49-F238E27FC236}">
                <a16:creationId xmlns:a16="http://schemas.microsoft.com/office/drawing/2014/main" id="{FD934A3E-CF25-FC5F-5E0B-9E3C57CFB2DA}"/>
              </a:ext>
            </a:extLst>
          </p:cNvPr>
          <p:cNvPicPr>
            <a:picLocks noChangeAspect="1"/>
          </p:cNvPicPr>
          <p:nvPr/>
        </p:nvPicPr>
        <p:blipFill>
          <a:blip r:embed="rId3"/>
          <a:stretch>
            <a:fillRect/>
          </a:stretch>
        </p:blipFill>
        <p:spPr>
          <a:xfrm>
            <a:off x="364089" y="921120"/>
            <a:ext cx="2345865" cy="6751880"/>
          </a:xfrm>
          <a:prstGeom prst="rect">
            <a:avLst/>
          </a:prstGeom>
        </p:spPr>
      </p:pic>
      <p:pic>
        <p:nvPicPr>
          <p:cNvPr id="40" name="Picture 39">
            <a:extLst>
              <a:ext uri="{FF2B5EF4-FFF2-40B4-BE49-F238E27FC236}">
                <a16:creationId xmlns:a16="http://schemas.microsoft.com/office/drawing/2014/main" id="{46A9E637-6BB7-137B-D01F-AA3A79EACFE1}"/>
              </a:ext>
            </a:extLst>
          </p:cNvPr>
          <p:cNvPicPr>
            <a:picLocks noChangeAspect="1"/>
          </p:cNvPicPr>
          <p:nvPr/>
        </p:nvPicPr>
        <p:blipFill>
          <a:blip r:embed="rId4"/>
          <a:stretch>
            <a:fillRect/>
          </a:stretch>
        </p:blipFill>
        <p:spPr>
          <a:xfrm>
            <a:off x="4096429" y="884762"/>
            <a:ext cx="2946086" cy="6663941"/>
          </a:xfrm>
          <a:prstGeom prst="rect">
            <a:avLst/>
          </a:prstGeom>
        </p:spPr>
      </p:pic>
      <p:pic>
        <p:nvPicPr>
          <p:cNvPr id="43" name="Picture 42">
            <a:extLst>
              <a:ext uri="{FF2B5EF4-FFF2-40B4-BE49-F238E27FC236}">
                <a16:creationId xmlns:a16="http://schemas.microsoft.com/office/drawing/2014/main" id="{A5EE115C-FB87-87C7-D0C8-7BC536DEFE87}"/>
              </a:ext>
            </a:extLst>
          </p:cNvPr>
          <p:cNvPicPr>
            <a:picLocks noChangeAspect="1"/>
          </p:cNvPicPr>
          <p:nvPr/>
        </p:nvPicPr>
        <p:blipFill>
          <a:blip r:embed="rId5"/>
          <a:stretch>
            <a:fillRect/>
          </a:stretch>
        </p:blipFill>
        <p:spPr>
          <a:xfrm>
            <a:off x="8086705" y="710633"/>
            <a:ext cx="3130317" cy="7062877"/>
          </a:xfrm>
          <a:prstGeom prst="rect">
            <a:avLst/>
          </a:prstGeom>
        </p:spPr>
      </p:pic>
      <p:pic>
        <p:nvPicPr>
          <p:cNvPr id="42" name="Picture 41">
            <a:extLst>
              <a:ext uri="{FF2B5EF4-FFF2-40B4-BE49-F238E27FC236}">
                <a16:creationId xmlns:a16="http://schemas.microsoft.com/office/drawing/2014/main" id="{6F4E122B-93A1-9368-27C3-00A68000C73F}"/>
              </a:ext>
            </a:extLst>
          </p:cNvPr>
          <p:cNvPicPr>
            <a:picLocks noChangeAspect="1"/>
          </p:cNvPicPr>
          <p:nvPr/>
        </p:nvPicPr>
        <p:blipFill>
          <a:blip r:embed="rId6"/>
          <a:srcRect t="63007"/>
          <a:stretch>
            <a:fillRect/>
          </a:stretch>
        </p:blipFill>
        <p:spPr>
          <a:xfrm>
            <a:off x="4103949" y="5083492"/>
            <a:ext cx="2946086" cy="2465211"/>
          </a:xfrm>
          <a:prstGeom prst="rect">
            <a:avLst/>
          </a:prstGeom>
        </p:spPr>
      </p:pic>
      <p:pic>
        <p:nvPicPr>
          <p:cNvPr id="44" name="Picture 43">
            <a:extLst>
              <a:ext uri="{FF2B5EF4-FFF2-40B4-BE49-F238E27FC236}">
                <a16:creationId xmlns:a16="http://schemas.microsoft.com/office/drawing/2014/main" id="{81C0A044-5B99-C27D-B7B1-82DC5CD00437}"/>
              </a:ext>
            </a:extLst>
          </p:cNvPr>
          <p:cNvPicPr>
            <a:picLocks noChangeAspect="1"/>
          </p:cNvPicPr>
          <p:nvPr/>
        </p:nvPicPr>
        <p:blipFill>
          <a:blip r:embed="rId7"/>
          <a:srcRect t="59628"/>
          <a:stretch>
            <a:fillRect/>
          </a:stretch>
        </p:blipFill>
        <p:spPr>
          <a:xfrm>
            <a:off x="8079185" y="4922091"/>
            <a:ext cx="3130317" cy="2851419"/>
          </a:xfrm>
          <a:prstGeom prst="rect">
            <a:avLst/>
          </a:prstGeom>
        </p:spPr>
      </p:pic>
      <p:sp>
        <p:nvSpPr>
          <p:cNvPr id="48" name="TextBox 47">
            <a:extLst>
              <a:ext uri="{FF2B5EF4-FFF2-40B4-BE49-F238E27FC236}">
                <a16:creationId xmlns:a16="http://schemas.microsoft.com/office/drawing/2014/main" id="{F98D397B-A848-49D5-740D-5B9014ECAE85}"/>
              </a:ext>
            </a:extLst>
          </p:cNvPr>
          <p:cNvSpPr txBox="1"/>
          <p:nvPr/>
        </p:nvSpPr>
        <p:spPr>
          <a:xfrm>
            <a:off x="1875824" y="3927728"/>
            <a:ext cx="622286" cy="369332"/>
          </a:xfrm>
          <a:prstGeom prst="rect">
            <a:avLst/>
          </a:prstGeom>
          <a:noFill/>
        </p:spPr>
        <p:txBody>
          <a:bodyPr wrap="none" rtlCol="0">
            <a:spAutoFit/>
          </a:bodyPr>
          <a:lstStyle/>
          <a:p>
            <a:r>
              <a:rPr lang="lv-LV" b="1" dirty="0"/>
              <a:t>40%</a:t>
            </a:r>
          </a:p>
        </p:txBody>
      </p:sp>
      <p:sp>
        <p:nvSpPr>
          <p:cNvPr id="49" name="TextBox 48">
            <a:extLst>
              <a:ext uri="{FF2B5EF4-FFF2-40B4-BE49-F238E27FC236}">
                <a16:creationId xmlns:a16="http://schemas.microsoft.com/office/drawing/2014/main" id="{CF177757-BAD5-293D-042C-BC588E81B5F4}"/>
              </a:ext>
            </a:extLst>
          </p:cNvPr>
          <p:cNvSpPr txBox="1"/>
          <p:nvPr/>
        </p:nvSpPr>
        <p:spPr>
          <a:xfrm>
            <a:off x="5187746" y="4665313"/>
            <a:ext cx="622286" cy="369332"/>
          </a:xfrm>
          <a:prstGeom prst="rect">
            <a:avLst/>
          </a:prstGeom>
          <a:noFill/>
        </p:spPr>
        <p:txBody>
          <a:bodyPr wrap="none" rtlCol="0">
            <a:spAutoFit/>
          </a:bodyPr>
          <a:lstStyle/>
          <a:p>
            <a:r>
              <a:rPr lang="lv-LV" b="1" dirty="0"/>
              <a:t>18%</a:t>
            </a:r>
          </a:p>
        </p:txBody>
      </p:sp>
      <p:sp>
        <p:nvSpPr>
          <p:cNvPr id="50" name="TextBox 49">
            <a:extLst>
              <a:ext uri="{FF2B5EF4-FFF2-40B4-BE49-F238E27FC236}">
                <a16:creationId xmlns:a16="http://schemas.microsoft.com/office/drawing/2014/main" id="{DF2726AB-0BC9-25C6-A22D-7085317798F5}"/>
              </a:ext>
            </a:extLst>
          </p:cNvPr>
          <p:cNvSpPr txBox="1"/>
          <p:nvPr/>
        </p:nvSpPr>
        <p:spPr>
          <a:xfrm>
            <a:off x="10182329" y="4297060"/>
            <a:ext cx="622286" cy="369332"/>
          </a:xfrm>
          <a:prstGeom prst="rect">
            <a:avLst/>
          </a:prstGeom>
          <a:noFill/>
        </p:spPr>
        <p:txBody>
          <a:bodyPr wrap="none" rtlCol="0">
            <a:spAutoFit/>
          </a:bodyPr>
          <a:lstStyle/>
          <a:p>
            <a:r>
              <a:rPr lang="lv-LV" dirty="0"/>
              <a:t>20%</a:t>
            </a:r>
          </a:p>
        </p:txBody>
      </p:sp>
      <p:pic>
        <p:nvPicPr>
          <p:cNvPr id="47" name="Picture 46">
            <a:extLst>
              <a:ext uri="{FF2B5EF4-FFF2-40B4-BE49-F238E27FC236}">
                <a16:creationId xmlns:a16="http://schemas.microsoft.com/office/drawing/2014/main" id="{0418F7F6-DAAC-6F4D-972C-6B098D7A81D2}"/>
              </a:ext>
            </a:extLst>
          </p:cNvPr>
          <p:cNvPicPr>
            <a:picLocks noChangeAspect="1"/>
          </p:cNvPicPr>
          <p:nvPr/>
        </p:nvPicPr>
        <p:blipFill>
          <a:blip r:embed="rId8"/>
          <a:srcRect t="50483" b="22007"/>
          <a:stretch>
            <a:fillRect/>
          </a:stretch>
        </p:blipFill>
        <p:spPr>
          <a:xfrm>
            <a:off x="372435" y="4318944"/>
            <a:ext cx="2353384" cy="1857425"/>
          </a:xfrm>
          <a:prstGeom prst="rect">
            <a:avLst/>
          </a:prstGeom>
        </p:spPr>
      </p:pic>
    </p:spTree>
    <p:extLst>
      <p:ext uri="{BB962C8B-B14F-4D97-AF65-F5344CB8AC3E}">
        <p14:creationId xmlns:p14="http://schemas.microsoft.com/office/powerpoint/2010/main" val="235391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2000"/>
                                        <p:tgtEl>
                                          <p:spTgt spid="4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2000"/>
                                        <p:tgtEl>
                                          <p:spTgt spid="4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2000"/>
                                        <p:tgtEl>
                                          <p:spTgt spid="4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F6E9-1F1F-D6A5-D3E7-1A46FB232C4B}"/>
              </a:ext>
            </a:extLst>
          </p:cNvPr>
          <p:cNvSpPr>
            <a:spLocks noGrp="1"/>
          </p:cNvSpPr>
          <p:nvPr>
            <p:ph type="title"/>
          </p:nvPr>
        </p:nvSpPr>
        <p:spPr>
          <a:xfrm>
            <a:off x="332426" y="-384175"/>
            <a:ext cx="5531668" cy="1600200"/>
          </a:xfrm>
        </p:spPr>
        <p:txBody>
          <a:bodyPr>
            <a:noAutofit/>
          </a:bodyPr>
          <a:lstStyle/>
          <a:p>
            <a:r>
              <a:rPr lang="en-US" sz="4000" dirty="0"/>
              <a:t>Did you report </a:t>
            </a:r>
            <a:r>
              <a:rPr lang="lv-LV" sz="4000" dirty="0" err="1"/>
              <a:t>your</a:t>
            </a:r>
            <a:r>
              <a:rPr lang="en-US" sz="4000" dirty="0"/>
              <a:t> </a:t>
            </a:r>
            <a:r>
              <a:rPr lang="lv-LV" sz="4000" dirty="0"/>
              <a:t>SH </a:t>
            </a:r>
            <a:r>
              <a:rPr lang="en-US" sz="4000" dirty="0"/>
              <a:t>experience?</a:t>
            </a:r>
            <a:r>
              <a:rPr lang="lv-LV" sz="4000" dirty="0"/>
              <a:t> </a:t>
            </a:r>
          </a:p>
        </p:txBody>
      </p:sp>
      <p:graphicFrame>
        <p:nvGraphicFramePr>
          <p:cNvPr id="21" name="Chart 20" descr="Vai ziņojāt par šo pieredzēto gadījumu? N 743&#10; Jā 6&#10; Nē 86&#10; Grūti pateikt 7&#10;">
            <a:extLst>
              <a:ext uri="{FF2B5EF4-FFF2-40B4-BE49-F238E27FC236}">
                <a16:creationId xmlns:a16="http://schemas.microsoft.com/office/drawing/2014/main" id="{B3B977CF-99A5-4EED-8681-0A6DD55B6BAD}"/>
              </a:ext>
            </a:extLst>
          </p:cNvPr>
          <p:cNvGraphicFramePr>
            <a:graphicFrameLocks/>
          </p:cNvGraphicFramePr>
          <p:nvPr>
            <p:extLst>
              <p:ext uri="{D42A27DB-BD31-4B8C-83A1-F6EECF244321}">
                <p14:modId xmlns:p14="http://schemas.microsoft.com/office/powerpoint/2010/main" val="3553571749"/>
              </p:ext>
            </p:extLst>
          </p:nvPr>
        </p:nvGraphicFramePr>
        <p:xfrm>
          <a:off x="880419" y="1216025"/>
          <a:ext cx="5531667" cy="5142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descr="Informācija par visiem respondentiem, kuri nav ziņojuši par seksuālo uzmākšanos. Uzskaititi iemesli, kāpēc neziņo. Vareja izvēlēties vairākus atbilžu variantus. 54% tika gala paši, 29% neticēja, ka kaut kas tiks darīts, 15% negribēja, lai par notikušo uzzina citi, 14% nezināja, kam ziņot, 12% varmākam bija augsts statuss un ietekme, 10% baidījās no sekām, 9% bija kauns, 6% vainoja sevi notikušajā, 3% baidījās no varmākas, 2% kāds bija atrunājis no ziņošanas, 18% norādīja, ka bijuši citi iemesli, 5% ir grūti pateikt, kāpēc neziņoja.">
            <a:extLst>
              <a:ext uri="{FF2B5EF4-FFF2-40B4-BE49-F238E27FC236}">
                <a16:creationId xmlns:a16="http://schemas.microsoft.com/office/drawing/2014/main" id="{BAA4BAA1-9443-40C7-8CDF-463B1E686326}"/>
              </a:ext>
            </a:extLst>
          </p:cNvPr>
          <p:cNvGraphicFramePr>
            <a:graphicFrameLocks/>
          </p:cNvGraphicFramePr>
          <p:nvPr/>
        </p:nvGraphicFramePr>
        <p:xfrm>
          <a:off x="6311590" y="275947"/>
          <a:ext cx="5659498" cy="5422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376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54BF4-4C1A-AA05-B141-D4592EAD3A7B}"/>
              </a:ext>
            </a:extLst>
          </p:cNvPr>
          <p:cNvSpPr>
            <a:spLocks noGrp="1"/>
          </p:cNvSpPr>
          <p:nvPr>
            <p:ph type="title"/>
          </p:nvPr>
        </p:nvSpPr>
        <p:spPr>
          <a:xfrm>
            <a:off x="839788" y="457200"/>
            <a:ext cx="9088958" cy="1600200"/>
          </a:xfrm>
        </p:spPr>
        <p:txBody>
          <a:bodyPr>
            <a:normAutofit fontScale="90000"/>
          </a:bodyPr>
          <a:lstStyle/>
          <a:p>
            <a:pPr lvl="0" eaLnBrk="0" fontAlgn="base" hangingPunct="0">
              <a:lnSpc>
                <a:spcPct val="100000"/>
              </a:lnSpc>
              <a:spcAft>
                <a:spcPct val="0"/>
              </a:spcAft>
            </a:pPr>
            <a:r>
              <a:rPr lang="lv-LV" altLang="lv-LV" b="1" dirty="0" err="1">
                <a:latin typeface="Arial" panose="020B0604020202020204" pitchFamily="34" charset="0"/>
              </a:rPr>
              <a:t>Only</a:t>
            </a:r>
            <a:r>
              <a:rPr lang="lv-LV" altLang="lv-LV" b="1" dirty="0">
                <a:latin typeface="Arial" panose="020B0604020202020204" pitchFamily="34" charset="0"/>
              </a:rPr>
              <a:t> 6%</a:t>
            </a:r>
            <a:r>
              <a:rPr lang="lv-LV" altLang="lv-LV" dirty="0">
                <a:latin typeface="Arial" panose="020B0604020202020204" pitchFamily="34" charset="0"/>
              </a:rPr>
              <a:t> </a:t>
            </a:r>
            <a:r>
              <a:rPr lang="lv-LV" altLang="lv-LV" dirty="0" err="1">
                <a:latin typeface="Arial" panose="020B0604020202020204" pitchFamily="34" charset="0"/>
              </a:rPr>
              <a:t>of</a:t>
            </a:r>
            <a:r>
              <a:rPr lang="lv-LV" altLang="lv-LV" dirty="0">
                <a:latin typeface="Arial" panose="020B0604020202020204" pitchFamily="34" charset="0"/>
              </a:rPr>
              <a:t> </a:t>
            </a:r>
            <a:r>
              <a:rPr lang="lv-LV" altLang="lv-LV" dirty="0" err="1">
                <a:latin typeface="Arial" panose="020B0604020202020204" pitchFamily="34" charset="0"/>
              </a:rPr>
              <a:t>all</a:t>
            </a:r>
            <a:r>
              <a:rPr lang="lv-LV" altLang="lv-LV" dirty="0">
                <a:latin typeface="Arial" panose="020B0604020202020204" pitchFamily="34" charset="0"/>
              </a:rPr>
              <a:t> respondents </a:t>
            </a:r>
            <a:r>
              <a:rPr lang="lv-LV" altLang="lv-LV" dirty="0" err="1">
                <a:latin typeface="Arial" panose="020B0604020202020204" pitchFamily="34" charset="0"/>
              </a:rPr>
              <a:t>have</a:t>
            </a:r>
            <a:r>
              <a:rPr lang="lv-LV" altLang="lv-LV" dirty="0">
                <a:latin typeface="Arial" panose="020B0604020202020204" pitchFamily="34" charset="0"/>
              </a:rPr>
              <a:t> </a:t>
            </a:r>
            <a:r>
              <a:rPr lang="lv-LV" altLang="lv-LV" dirty="0" err="1">
                <a:latin typeface="Arial" panose="020B0604020202020204" pitchFamily="34" charset="0"/>
              </a:rPr>
              <a:t>attended</a:t>
            </a:r>
            <a:r>
              <a:rPr lang="lv-LV" altLang="lv-LV" dirty="0">
                <a:latin typeface="Arial" panose="020B0604020202020204" pitchFamily="34" charset="0"/>
              </a:rPr>
              <a:t> </a:t>
            </a:r>
            <a:r>
              <a:rPr lang="lv-LV" altLang="lv-LV" dirty="0" err="1">
                <a:latin typeface="Arial" panose="020B0604020202020204" pitchFamily="34" charset="0"/>
              </a:rPr>
              <a:t>training</a:t>
            </a:r>
            <a:r>
              <a:rPr lang="lv-LV" altLang="lv-LV" dirty="0">
                <a:latin typeface="Arial" panose="020B0604020202020204" pitchFamily="34" charset="0"/>
              </a:rPr>
              <a:t>.</a:t>
            </a:r>
            <a:br>
              <a:rPr lang="lv-LV" altLang="lv-LV" dirty="0">
                <a:latin typeface="Arial" panose="020B0604020202020204" pitchFamily="34" charset="0"/>
              </a:rPr>
            </a:br>
            <a:r>
              <a:rPr lang="lv-LV" altLang="lv-LV" b="1" dirty="0">
                <a:latin typeface="Arial" panose="020B0604020202020204" pitchFamily="34" charset="0"/>
              </a:rPr>
              <a:t>80% </a:t>
            </a:r>
            <a:r>
              <a:rPr lang="lv-LV" altLang="lv-LV" b="1" dirty="0" err="1">
                <a:latin typeface="Arial" panose="020B0604020202020204" pitchFamily="34" charset="0"/>
              </a:rPr>
              <a:t>of</a:t>
            </a:r>
            <a:r>
              <a:rPr lang="lv-LV" altLang="lv-LV" b="1" dirty="0">
                <a:latin typeface="Arial" panose="020B0604020202020204" pitchFamily="34" charset="0"/>
              </a:rPr>
              <a:t> </a:t>
            </a:r>
            <a:r>
              <a:rPr lang="lv-LV" altLang="lv-LV" b="1" dirty="0" err="1">
                <a:latin typeface="Arial" panose="020B0604020202020204" pitchFamily="34" charset="0"/>
              </a:rPr>
              <a:t>those</a:t>
            </a:r>
            <a:r>
              <a:rPr lang="lv-LV" altLang="lv-LV" b="1" dirty="0">
                <a:latin typeface="Arial" panose="020B0604020202020204" pitchFamily="34" charset="0"/>
              </a:rPr>
              <a:t> 6%</a:t>
            </a:r>
            <a:r>
              <a:rPr lang="lv-LV" altLang="lv-LV" dirty="0">
                <a:latin typeface="Arial" panose="020B0604020202020204" pitchFamily="34" charset="0"/>
              </a:rPr>
              <a:t> </a:t>
            </a:r>
            <a:r>
              <a:rPr lang="lv-LV" altLang="lv-LV" dirty="0" err="1">
                <a:latin typeface="Arial" panose="020B0604020202020204" pitchFamily="34" charset="0"/>
              </a:rPr>
              <a:t>found</a:t>
            </a:r>
            <a:r>
              <a:rPr lang="lv-LV" altLang="lv-LV" dirty="0">
                <a:latin typeface="Arial" panose="020B0604020202020204" pitchFamily="34" charset="0"/>
              </a:rPr>
              <a:t> </a:t>
            </a:r>
            <a:r>
              <a:rPr lang="lv-LV" altLang="lv-LV" dirty="0" err="1">
                <a:latin typeface="Arial" panose="020B0604020202020204" pitchFamily="34" charset="0"/>
              </a:rPr>
              <a:t>the</a:t>
            </a:r>
            <a:r>
              <a:rPr lang="lv-LV" altLang="lv-LV" dirty="0">
                <a:latin typeface="Arial" panose="020B0604020202020204" pitchFamily="34" charset="0"/>
              </a:rPr>
              <a:t> </a:t>
            </a:r>
            <a:r>
              <a:rPr lang="lv-LV" altLang="lv-LV" dirty="0" err="1">
                <a:latin typeface="Arial" panose="020B0604020202020204" pitchFamily="34" charset="0"/>
              </a:rPr>
              <a:t>training</a:t>
            </a:r>
            <a:r>
              <a:rPr lang="lv-LV" altLang="lv-LV" dirty="0">
                <a:latin typeface="Arial" panose="020B0604020202020204" pitchFamily="34" charset="0"/>
              </a:rPr>
              <a:t> </a:t>
            </a:r>
            <a:r>
              <a:rPr lang="lv-LV" altLang="lv-LV" dirty="0" err="1">
                <a:latin typeface="Arial" panose="020B0604020202020204" pitchFamily="34" charset="0"/>
              </a:rPr>
              <a:t>useful</a:t>
            </a:r>
            <a:r>
              <a:rPr lang="lv-LV" altLang="lv-LV" dirty="0">
                <a:latin typeface="Arial" panose="020B0604020202020204" pitchFamily="34" charset="0"/>
              </a:rPr>
              <a:t>.</a:t>
            </a:r>
            <a:br>
              <a:rPr lang="lv-LV" altLang="lv-LV" dirty="0">
                <a:latin typeface="Arial" panose="020B0604020202020204" pitchFamily="34" charset="0"/>
              </a:rPr>
            </a:br>
            <a:endParaRPr lang="lv-LV" dirty="0"/>
          </a:p>
        </p:txBody>
      </p:sp>
      <p:graphicFrame>
        <p:nvGraphicFramePr>
          <p:cNvPr id="5" name="Chart 4">
            <a:extLst>
              <a:ext uri="{FF2B5EF4-FFF2-40B4-BE49-F238E27FC236}">
                <a16:creationId xmlns:a16="http://schemas.microsoft.com/office/drawing/2014/main" id="{C7E585DB-CDBC-49E4-AF93-F9ABA5DA05B0}"/>
              </a:ext>
            </a:extLst>
          </p:cNvPr>
          <p:cNvGraphicFramePr>
            <a:graphicFrameLocks/>
          </p:cNvGraphicFramePr>
          <p:nvPr>
            <p:extLst>
              <p:ext uri="{D42A27DB-BD31-4B8C-83A1-F6EECF244321}">
                <p14:modId xmlns:p14="http://schemas.microsoft.com/office/powerpoint/2010/main" val="1486429151"/>
              </p:ext>
            </p:extLst>
          </p:nvPr>
        </p:nvGraphicFramePr>
        <p:xfrm>
          <a:off x="1790637" y="2489397"/>
          <a:ext cx="7667261" cy="3638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214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4CEB12-BD5E-9E2D-E79E-A6DE0A9157CA}"/>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224D45-A755-FF1A-1820-6D2E01051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F54FD9-1767-A4B0-1A98-747D052C2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B0DAE9-7B1F-4B54-F6E7-E21A3E3B9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60466E9-19AD-0898-0E1D-B9F146FCA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DF4187-B22C-5513-580A-F91CD58F0087}"/>
              </a:ext>
            </a:extLst>
          </p:cNvPr>
          <p:cNvSpPr>
            <a:spLocks noGrp="1"/>
          </p:cNvSpPr>
          <p:nvPr>
            <p:ph type="title"/>
          </p:nvPr>
        </p:nvSpPr>
        <p:spPr>
          <a:xfrm>
            <a:off x="442127" y="348865"/>
            <a:ext cx="10973493" cy="877729"/>
          </a:xfrm>
        </p:spPr>
        <p:txBody>
          <a:bodyPr anchor="ctr">
            <a:normAutofit/>
          </a:bodyPr>
          <a:lstStyle/>
          <a:p>
            <a:r>
              <a:rPr lang="en-US" sz="4000" b="1" dirty="0">
                <a:solidFill>
                  <a:schemeClr val="bg1"/>
                </a:solidFill>
              </a:rPr>
              <a:t>Key Takeaways &amp; Next Steps</a:t>
            </a:r>
            <a:endParaRPr lang="lv-LV" sz="4000" b="1" dirty="0">
              <a:solidFill>
                <a:schemeClr val="bg1"/>
              </a:solidFill>
            </a:endParaRPr>
          </a:p>
        </p:txBody>
      </p:sp>
      <p:graphicFrame>
        <p:nvGraphicFramePr>
          <p:cNvPr id="7" name="Content Placeholder 2">
            <a:extLst>
              <a:ext uri="{FF2B5EF4-FFF2-40B4-BE49-F238E27FC236}">
                <a16:creationId xmlns:a16="http://schemas.microsoft.com/office/drawing/2014/main" id="{35A730FD-B71D-042F-82AD-23F01C67C276}"/>
              </a:ext>
            </a:extLst>
          </p:cNvPr>
          <p:cNvGraphicFramePr>
            <a:graphicFrameLocks/>
          </p:cNvGraphicFramePr>
          <p:nvPr>
            <p:extLst>
              <p:ext uri="{D42A27DB-BD31-4B8C-83A1-F6EECF244321}">
                <p14:modId xmlns:p14="http://schemas.microsoft.com/office/powerpoint/2010/main" val="3683582717"/>
              </p:ext>
            </p:extLst>
          </p:nvPr>
        </p:nvGraphicFramePr>
        <p:xfrm>
          <a:off x="839788" y="1381702"/>
          <a:ext cx="10587468"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DD5B8A30-B6AD-AB1F-4DF4-5E551B378419}"/>
              </a:ext>
            </a:extLst>
          </p:cNvPr>
          <p:cNvSpPr txBox="1">
            <a:spLocks/>
          </p:cNvSpPr>
          <p:nvPr/>
        </p:nvSpPr>
        <p:spPr>
          <a:xfrm>
            <a:off x="839788" y="457200"/>
            <a:ext cx="3932237"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b="1"/>
            </a:br>
            <a:endParaRPr lang="lv-LV" dirty="0"/>
          </a:p>
        </p:txBody>
      </p:sp>
      <p:sp>
        <p:nvSpPr>
          <p:cNvPr id="10" name="Freeform: Shape 9">
            <a:extLst>
              <a:ext uri="{FF2B5EF4-FFF2-40B4-BE49-F238E27FC236}">
                <a16:creationId xmlns:a16="http://schemas.microsoft.com/office/drawing/2014/main" id="{F7D77903-4FDC-B7A1-E483-9070F62A1B67}"/>
              </a:ext>
            </a:extLst>
          </p:cNvPr>
          <p:cNvSpPr/>
          <p:nvPr/>
        </p:nvSpPr>
        <p:spPr>
          <a:xfrm>
            <a:off x="842889" y="2219021"/>
            <a:ext cx="2460759" cy="1476455"/>
          </a:xfrm>
          <a:custGeom>
            <a:avLst/>
            <a:gdLst>
              <a:gd name="connsiteX0" fmla="*/ 0 w 2460759"/>
              <a:gd name="connsiteY0" fmla="*/ 0 h 1476455"/>
              <a:gd name="connsiteX1" fmla="*/ 2460759 w 2460759"/>
              <a:gd name="connsiteY1" fmla="*/ 0 h 1476455"/>
              <a:gd name="connsiteX2" fmla="*/ 2460759 w 2460759"/>
              <a:gd name="connsiteY2" fmla="*/ 1476455 h 1476455"/>
              <a:gd name="connsiteX3" fmla="*/ 0 w 2460759"/>
              <a:gd name="connsiteY3" fmla="*/ 1476455 h 1476455"/>
              <a:gd name="connsiteX4" fmla="*/ 0 w 2460759"/>
              <a:gd name="connsiteY4" fmla="*/ 0 h 147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759" h="1476455">
                <a:moveTo>
                  <a:pt x="0" y="0"/>
                </a:moveTo>
                <a:lnTo>
                  <a:pt x="2460759" y="0"/>
                </a:lnTo>
                <a:lnTo>
                  <a:pt x="2460759" y="1476455"/>
                </a:lnTo>
                <a:lnTo>
                  <a:pt x="0" y="14764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Sexual harassment = systemic problem → needs institutional action</a:t>
            </a:r>
          </a:p>
        </p:txBody>
      </p:sp>
      <p:sp>
        <p:nvSpPr>
          <p:cNvPr id="12" name="Freeform: Shape 11">
            <a:extLst>
              <a:ext uri="{FF2B5EF4-FFF2-40B4-BE49-F238E27FC236}">
                <a16:creationId xmlns:a16="http://schemas.microsoft.com/office/drawing/2014/main" id="{30503F0B-337D-5EEC-2BDB-FE8A894CD9FF}"/>
              </a:ext>
            </a:extLst>
          </p:cNvPr>
          <p:cNvSpPr/>
          <p:nvPr/>
        </p:nvSpPr>
        <p:spPr>
          <a:xfrm>
            <a:off x="3549724" y="2219021"/>
            <a:ext cx="2460759" cy="1476455"/>
          </a:xfrm>
          <a:custGeom>
            <a:avLst/>
            <a:gdLst>
              <a:gd name="connsiteX0" fmla="*/ 0 w 2460759"/>
              <a:gd name="connsiteY0" fmla="*/ 0 h 1476455"/>
              <a:gd name="connsiteX1" fmla="*/ 2460759 w 2460759"/>
              <a:gd name="connsiteY1" fmla="*/ 0 h 1476455"/>
              <a:gd name="connsiteX2" fmla="*/ 2460759 w 2460759"/>
              <a:gd name="connsiteY2" fmla="*/ 1476455 h 1476455"/>
              <a:gd name="connsiteX3" fmla="*/ 0 w 2460759"/>
              <a:gd name="connsiteY3" fmla="*/ 1476455 h 1476455"/>
              <a:gd name="connsiteX4" fmla="*/ 0 w 2460759"/>
              <a:gd name="connsiteY4" fmla="*/ 0 h 147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759" h="1476455">
                <a:moveTo>
                  <a:pt x="0" y="0"/>
                </a:moveTo>
                <a:lnTo>
                  <a:pt x="2460759" y="0"/>
                </a:lnTo>
                <a:lnTo>
                  <a:pt x="2460759" y="1476455"/>
                </a:lnTo>
                <a:lnTo>
                  <a:pt x="0" y="14764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Silence &amp; underreporting = lack of trust → must change</a:t>
            </a:r>
          </a:p>
        </p:txBody>
      </p:sp>
      <p:sp>
        <p:nvSpPr>
          <p:cNvPr id="14" name="Freeform: Shape 13">
            <a:extLst>
              <a:ext uri="{FF2B5EF4-FFF2-40B4-BE49-F238E27FC236}">
                <a16:creationId xmlns:a16="http://schemas.microsoft.com/office/drawing/2014/main" id="{EEB7E596-FC61-84B5-7104-B5432540ACDF}"/>
              </a:ext>
            </a:extLst>
          </p:cNvPr>
          <p:cNvSpPr/>
          <p:nvPr/>
        </p:nvSpPr>
        <p:spPr>
          <a:xfrm>
            <a:off x="6256559" y="2219021"/>
            <a:ext cx="2460759" cy="1476455"/>
          </a:xfrm>
          <a:custGeom>
            <a:avLst/>
            <a:gdLst>
              <a:gd name="connsiteX0" fmla="*/ 0 w 2460759"/>
              <a:gd name="connsiteY0" fmla="*/ 0 h 1476455"/>
              <a:gd name="connsiteX1" fmla="*/ 2460759 w 2460759"/>
              <a:gd name="connsiteY1" fmla="*/ 0 h 1476455"/>
              <a:gd name="connsiteX2" fmla="*/ 2460759 w 2460759"/>
              <a:gd name="connsiteY2" fmla="*/ 1476455 h 1476455"/>
              <a:gd name="connsiteX3" fmla="*/ 0 w 2460759"/>
              <a:gd name="connsiteY3" fmla="*/ 1476455 h 1476455"/>
              <a:gd name="connsiteX4" fmla="*/ 0 w 2460759"/>
              <a:gd name="connsiteY4" fmla="*/ 0 h 147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759" h="1476455">
                <a:moveTo>
                  <a:pt x="0" y="0"/>
                </a:moveTo>
                <a:lnTo>
                  <a:pt x="2460759" y="0"/>
                </a:lnTo>
                <a:lnTo>
                  <a:pt x="2460759" y="1476455"/>
                </a:lnTo>
                <a:lnTo>
                  <a:pt x="0" y="14764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Safe &amp; supportive environments are essential</a:t>
            </a:r>
          </a:p>
        </p:txBody>
      </p:sp>
      <p:sp>
        <p:nvSpPr>
          <p:cNvPr id="17" name="Freeform: Shape 16">
            <a:extLst>
              <a:ext uri="{FF2B5EF4-FFF2-40B4-BE49-F238E27FC236}">
                <a16:creationId xmlns:a16="http://schemas.microsoft.com/office/drawing/2014/main" id="{829F584A-57B8-F198-2B88-0512238FBA0A}"/>
              </a:ext>
            </a:extLst>
          </p:cNvPr>
          <p:cNvSpPr/>
          <p:nvPr/>
        </p:nvSpPr>
        <p:spPr>
          <a:xfrm>
            <a:off x="8963395" y="2219021"/>
            <a:ext cx="2460759" cy="1476455"/>
          </a:xfrm>
          <a:custGeom>
            <a:avLst/>
            <a:gdLst>
              <a:gd name="connsiteX0" fmla="*/ 0 w 2460759"/>
              <a:gd name="connsiteY0" fmla="*/ 0 h 1476455"/>
              <a:gd name="connsiteX1" fmla="*/ 2460759 w 2460759"/>
              <a:gd name="connsiteY1" fmla="*/ 0 h 1476455"/>
              <a:gd name="connsiteX2" fmla="*/ 2460759 w 2460759"/>
              <a:gd name="connsiteY2" fmla="*/ 1476455 h 1476455"/>
              <a:gd name="connsiteX3" fmla="*/ 0 w 2460759"/>
              <a:gd name="connsiteY3" fmla="*/ 1476455 h 1476455"/>
              <a:gd name="connsiteX4" fmla="*/ 0 w 2460759"/>
              <a:gd name="connsiteY4" fmla="*/ 0 h 147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759" h="1476455">
                <a:moveTo>
                  <a:pt x="0" y="0"/>
                </a:moveTo>
                <a:lnTo>
                  <a:pt x="2460759" y="0"/>
                </a:lnTo>
                <a:lnTo>
                  <a:pt x="2460759" y="1476455"/>
                </a:lnTo>
                <a:lnTo>
                  <a:pt x="0" y="14764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Clear policy + rapid response = consistency &amp; justice</a:t>
            </a:r>
          </a:p>
        </p:txBody>
      </p:sp>
      <p:sp>
        <p:nvSpPr>
          <p:cNvPr id="18" name="Freeform: Shape 17">
            <a:extLst>
              <a:ext uri="{FF2B5EF4-FFF2-40B4-BE49-F238E27FC236}">
                <a16:creationId xmlns:a16="http://schemas.microsoft.com/office/drawing/2014/main" id="{4A2FA471-829F-6BF5-EF0B-D64C0BC70D25}"/>
              </a:ext>
            </a:extLst>
          </p:cNvPr>
          <p:cNvSpPr/>
          <p:nvPr/>
        </p:nvSpPr>
        <p:spPr>
          <a:xfrm>
            <a:off x="842889" y="3941552"/>
            <a:ext cx="2460759" cy="1476455"/>
          </a:xfrm>
          <a:custGeom>
            <a:avLst/>
            <a:gdLst>
              <a:gd name="connsiteX0" fmla="*/ 0 w 2460759"/>
              <a:gd name="connsiteY0" fmla="*/ 0 h 1476455"/>
              <a:gd name="connsiteX1" fmla="*/ 2460759 w 2460759"/>
              <a:gd name="connsiteY1" fmla="*/ 0 h 1476455"/>
              <a:gd name="connsiteX2" fmla="*/ 2460759 w 2460759"/>
              <a:gd name="connsiteY2" fmla="*/ 1476455 h 1476455"/>
              <a:gd name="connsiteX3" fmla="*/ 0 w 2460759"/>
              <a:gd name="connsiteY3" fmla="*/ 1476455 h 1476455"/>
              <a:gd name="connsiteX4" fmla="*/ 0 w 2460759"/>
              <a:gd name="connsiteY4" fmla="*/ 0 h 147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759" h="1476455">
                <a:moveTo>
                  <a:pt x="0" y="0"/>
                </a:moveTo>
                <a:lnTo>
                  <a:pt x="2460759" y="0"/>
                </a:lnTo>
                <a:lnTo>
                  <a:pt x="2460759" y="1476455"/>
                </a:lnTo>
                <a:lnTo>
                  <a:pt x="0" y="14764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Education &amp; training for students, faculty, staff</a:t>
            </a:r>
          </a:p>
        </p:txBody>
      </p:sp>
      <p:sp>
        <p:nvSpPr>
          <p:cNvPr id="19" name="Freeform: Shape 18">
            <a:extLst>
              <a:ext uri="{FF2B5EF4-FFF2-40B4-BE49-F238E27FC236}">
                <a16:creationId xmlns:a16="http://schemas.microsoft.com/office/drawing/2014/main" id="{1577F80F-E5A0-78DB-5A81-FCA94D32E442}"/>
              </a:ext>
            </a:extLst>
          </p:cNvPr>
          <p:cNvSpPr/>
          <p:nvPr/>
        </p:nvSpPr>
        <p:spPr>
          <a:xfrm>
            <a:off x="3549724" y="3941552"/>
            <a:ext cx="2460759" cy="1476455"/>
          </a:xfrm>
          <a:custGeom>
            <a:avLst/>
            <a:gdLst>
              <a:gd name="connsiteX0" fmla="*/ 0 w 2460759"/>
              <a:gd name="connsiteY0" fmla="*/ 0 h 1476455"/>
              <a:gd name="connsiteX1" fmla="*/ 2460759 w 2460759"/>
              <a:gd name="connsiteY1" fmla="*/ 0 h 1476455"/>
              <a:gd name="connsiteX2" fmla="*/ 2460759 w 2460759"/>
              <a:gd name="connsiteY2" fmla="*/ 1476455 h 1476455"/>
              <a:gd name="connsiteX3" fmla="*/ 0 w 2460759"/>
              <a:gd name="connsiteY3" fmla="*/ 1476455 h 1476455"/>
              <a:gd name="connsiteX4" fmla="*/ 0 w 2460759"/>
              <a:gd name="connsiteY4" fmla="*/ 0 h 147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759" h="1476455">
                <a:moveTo>
                  <a:pt x="0" y="0"/>
                </a:moveTo>
                <a:lnTo>
                  <a:pt x="2460759" y="0"/>
                </a:lnTo>
                <a:lnTo>
                  <a:pt x="2460759" y="1476455"/>
                </a:lnTo>
                <a:lnTo>
                  <a:pt x="0" y="14764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Anonymity &amp; confidentiality = key for speaking up</a:t>
            </a:r>
          </a:p>
        </p:txBody>
      </p:sp>
      <p:sp>
        <p:nvSpPr>
          <p:cNvPr id="20" name="Freeform: Shape 19">
            <a:extLst>
              <a:ext uri="{FF2B5EF4-FFF2-40B4-BE49-F238E27FC236}">
                <a16:creationId xmlns:a16="http://schemas.microsoft.com/office/drawing/2014/main" id="{10FFD97C-2520-C49E-9B2E-CCEF4D9FAE15}"/>
              </a:ext>
            </a:extLst>
          </p:cNvPr>
          <p:cNvSpPr/>
          <p:nvPr/>
        </p:nvSpPr>
        <p:spPr>
          <a:xfrm>
            <a:off x="6256559" y="3941552"/>
            <a:ext cx="2460759" cy="1476455"/>
          </a:xfrm>
          <a:custGeom>
            <a:avLst/>
            <a:gdLst>
              <a:gd name="connsiteX0" fmla="*/ 0 w 2460759"/>
              <a:gd name="connsiteY0" fmla="*/ 0 h 1476455"/>
              <a:gd name="connsiteX1" fmla="*/ 2460759 w 2460759"/>
              <a:gd name="connsiteY1" fmla="*/ 0 h 1476455"/>
              <a:gd name="connsiteX2" fmla="*/ 2460759 w 2460759"/>
              <a:gd name="connsiteY2" fmla="*/ 1476455 h 1476455"/>
              <a:gd name="connsiteX3" fmla="*/ 0 w 2460759"/>
              <a:gd name="connsiteY3" fmla="*/ 1476455 h 1476455"/>
              <a:gd name="connsiteX4" fmla="*/ 0 w 2460759"/>
              <a:gd name="connsiteY4" fmla="*/ 0 h 147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759" h="1476455">
                <a:moveTo>
                  <a:pt x="0" y="0"/>
                </a:moveTo>
                <a:lnTo>
                  <a:pt x="2460759" y="0"/>
                </a:lnTo>
                <a:lnTo>
                  <a:pt x="2460759" y="1476455"/>
                </a:lnTo>
                <a:lnTo>
                  <a:pt x="0" y="14764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Bigger mission: inclusive, respectful, fair academia</a:t>
            </a:r>
          </a:p>
        </p:txBody>
      </p:sp>
      <p:sp>
        <p:nvSpPr>
          <p:cNvPr id="26" name="Freeform: Shape 25">
            <a:extLst>
              <a:ext uri="{FF2B5EF4-FFF2-40B4-BE49-F238E27FC236}">
                <a16:creationId xmlns:a16="http://schemas.microsoft.com/office/drawing/2014/main" id="{B8E4D486-2081-6D96-DAB5-B507FF6DB959}"/>
              </a:ext>
            </a:extLst>
          </p:cNvPr>
          <p:cNvSpPr/>
          <p:nvPr/>
        </p:nvSpPr>
        <p:spPr>
          <a:xfrm>
            <a:off x="8963395" y="3941552"/>
            <a:ext cx="2460759" cy="1476455"/>
          </a:xfrm>
          <a:custGeom>
            <a:avLst/>
            <a:gdLst>
              <a:gd name="connsiteX0" fmla="*/ 0 w 2460759"/>
              <a:gd name="connsiteY0" fmla="*/ 0 h 1476455"/>
              <a:gd name="connsiteX1" fmla="*/ 2460759 w 2460759"/>
              <a:gd name="connsiteY1" fmla="*/ 0 h 1476455"/>
              <a:gd name="connsiteX2" fmla="*/ 2460759 w 2460759"/>
              <a:gd name="connsiteY2" fmla="*/ 1476455 h 1476455"/>
              <a:gd name="connsiteX3" fmla="*/ 0 w 2460759"/>
              <a:gd name="connsiteY3" fmla="*/ 1476455 h 1476455"/>
              <a:gd name="connsiteX4" fmla="*/ 0 w 2460759"/>
              <a:gd name="connsiteY4" fmla="*/ 0 h 147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759" h="1476455">
                <a:moveTo>
                  <a:pt x="0" y="0"/>
                </a:moveTo>
                <a:lnTo>
                  <a:pt x="2460759" y="0"/>
                </a:lnTo>
                <a:lnTo>
                  <a:pt x="2460759" y="1476455"/>
                </a:lnTo>
                <a:lnTo>
                  <a:pt x="0" y="147645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Real change only through cooperation of all sides</a:t>
            </a:r>
          </a:p>
        </p:txBody>
      </p:sp>
    </p:spTree>
    <p:extLst>
      <p:ext uri="{BB962C8B-B14F-4D97-AF65-F5344CB8AC3E}">
        <p14:creationId xmlns:p14="http://schemas.microsoft.com/office/powerpoint/2010/main" val="278116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8" grpId="0" animBg="1"/>
      <p:bldP spid="19" grpId="0" animBg="1"/>
      <p:bldP spid="20"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49A47D4-7707-1E4F-CFC8-1A3ECB573AB1}"/>
              </a:ext>
            </a:extLst>
          </p:cNvPr>
          <p:cNvSpPr>
            <a:spLocks noGrp="1"/>
          </p:cNvSpPr>
          <p:nvPr>
            <p:ph type="body" sz="half" idx="2"/>
          </p:nvPr>
        </p:nvSpPr>
        <p:spPr>
          <a:xfrm>
            <a:off x="6007232" y="161108"/>
            <a:ext cx="4862447" cy="5546047"/>
          </a:xfrm>
        </p:spPr>
        <p:txBody>
          <a:bodyPr vert="horz" lIns="91440" tIns="45720" rIns="91440" bIns="45720" rtlCol="0" anchor="ctr">
            <a:normAutofit/>
          </a:bodyPr>
          <a:lstStyle/>
          <a:p>
            <a:endParaRPr lang="en-US" sz="4800" dirty="0"/>
          </a:p>
        </p:txBody>
      </p:sp>
      <p:pic>
        <p:nvPicPr>
          <p:cNvPr id="6" name="Picture 5" descr="A hands holding a broken heart&#10;&#10;AI-generated content may be incorrect.">
            <a:extLst>
              <a:ext uri="{FF2B5EF4-FFF2-40B4-BE49-F238E27FC236}">
                <a16:creationId xmlns:a16="http://schemas.microsoft.com/office/drawing/2014/main" id="{44F69E0A-70DE-D608-B12C-9BEE7DB13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2" y="-43544"/>
            <a:ext cx="12153901" cy="6945086"/>
          </a:xfrm>
          <a:prstGeom prst="rect">
            <a:avLst/>
          </a:prstGeom>
        </p:spPr>
      </p:pic>
      <p:pic>
        <p:nvPicPr>
          <p:cNvPr id="8" name="Picture 7" descr="A hands holding a broken heart&#10;&#10;AI-generated content may be incorrect.">
            <a:extLst>
              <a:ext uri="{FF2B5EF4-FFF2-40B4-BE49-F238E27FC236}">
                <a16:creationId xmlns:a16="http://schemas.microsoft.com/office/drawing/2014/main" id="{B6486DEF-ECA7-B6AF-CDC5-4C116ECD6894}"/>
              </a:ext>
            </a:extLst>
          </p:cNvPr>
          <p:cNvPicPr>
            <a:picLocks noChangeAspect="1"/>
          </p:cNvPicPr>
          <p:nvPr/>
        </p:nvPicPr>
        <p:blipFill>
          <a:blip r:embed="rId3">
            <a:lum bright="70000" contrast="-70000"/>
            <a:alphaModFix amt="73000"/>
            <a:extLst>
              <a:ext uri="{28A0092B-C50C-407E-A947-70E740481C1C}">
                <a14:useLocalDpi xmlns:a14="http://schemas.microsoft.com/office/drawing/2010/main" val="0"/>
              </a:ext>
            </a:extLst>
          </a:blip>
          <a:srcRect r="74485"/>
          <a:stretch>
            <a:fillRect/>
          </a:stretch>
        </p:blipFill>
        <p:spPr>
          <a:xfrm>
            <a:off x="-20414" y="-43544"/>
            <a:ext cx="3101071" cy="6945086"/>
          </a:xfrm>
          <a:prstGeom prst="rect">
            <a:avLst/>
          </a:prstGeom>
        </p:spPr>
      </p:pic>
      <p:sp>
        <p:nvSpPr>
          <p:cNvPr id="12" name="TextBox 11">
            <a:extLst>
              <a:ext uri="{FF2B5EF4-FFF2-40B4-BE49-F238E27FC236}">
                <a16:creationId xmlns:a16="http://schemas.microsoft.com/office/drawing/2014/main" id="{4D5885F4-9977-AEAE-D843-F53178920B15}"/>
              </a:ext>
            </a:extLst>
          </p:cNvPr>
          <p:cNvSpPr txBox="1"/>
          <p:nvPr/>
        </p:nvSpPr>
        <p:spPr>
          <a:xfrm>
            <a:off x="27073" y="1244835"/>
            <a:ext cx="3267097" cy="3785652"/>
          </a:xfrm>
          <a:prstGeom prst="rect">
            <a:avLst/>
          </a:prstGeom>
          <a:noFill/>
        </p:spPr>
        <p:txBody>
          <a:bodyPr wrap="square">
            <a:spAutoFit/>
          </a:bodyPr>
          <a:lstStyle/>
          <a:p>
            <a:r>
              <a:rPr lang="en-US" sz="4000" dirty="0"/>
              <a:t>Let’s build a safe environment together!</a:t>
            </a:r>
            <a:endParaRPr lang="lv-LV" sz="4000" dirty="0"/>
          </a:p>
          <a:p>
            <a:br>
              <a:rPr lang="en-US" sz="4000" dirty="0"/>
            </a:br>
            <a:r>
              <a:rPr lang="en-US" sz="4000" dirty="0"/>
              <a:t>Thank you.</a:t>
            </a:r>
          </a:p>
        </p:txBody>
      </p:sp>
    </p:spTree>
    <p:extLst>
      <p:ext uri="{BB962C8B-B14F-4D97-AF65-F5344CB8AC3E}">
        <p14:creationId xmlns:p14="http://schemas.microsoft.com/office/powerpoint/2010/main" val="331136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D89170-2E3E-FE2C-327C-955671D92BCE}"/>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How did we start this study?</a:t>
            </a:r>
            <a:endParaRPr lang="lv-LV" sz="4000">
              <a:solidFill>
                <a:srgbClr val="FFFFFF"/>
              </a:solidFill>
            </a:endParaRPr>
          </a:p>
        </p:txBody>
      </p:sp>
      <p:sp>
        <p:nvSpPr>
          <p:cNvPr id="7" name="Freeform: Shape 6">
            <a:extLst>
              <a:ext uri="{FF2B5EF4-FFF2-40B4-BE49-F238E27FC236}">
                <a16:creationId xmlns:a16="http://schemas.microsoft.com/office/drawing/2014/main" id="{30274DD7-11F9-FA3E-FB1E-06C89B2BD0C2}"/>
              </a:ext>
            </a:extLst>
          </p:cNvPr>
          <p:cNvSpPr/>
          <p:nvPr/>
        </p:nvSpPr>
        <p:spPr>
          <a:xfrm>
            <a:off x="402785" y="3060086"/>
            <a:ext cx="2130319" cy="1434784"/>
          </a:xfrm>
          <a:custGeom>
            <a:avLst/>
            <a:gdLst>
              <a:gd name="connsiteX0" fmla="*/ 0 w 2413125"/>
              <a:gd name="connsiteY0" fmla="*/ 0 h 588199"/>
              <a:gd name="connsiteX1" fmla="*/ 2413125 w 2413125"/>
              <a:gd name="connsiteY1" fmla="*/ 0 h 588199"/>
              <a:gd name="connsiteX2" fmla="*/ 2413125 w 2413125"/>
              <a:gd name="connsiteY2" fmla="*/ 588199 h 588199"/>
              <a:gd name="connsiteX3" fmla="*/ 0 w 2413125"/>
              <a:gd name="connsiteY3" fmla="*/ 588199 h 588199"/>
              <a:gd name="connsiteX4" fmla="*/ 0 w 2413125"/>
              <a:gd name="connsiteY4" fmla="*/ 0 h 58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125" h="588199">
                <a:moveTo>
                  <a:pt x="0" y="0"/>
                </a:moveTo>
                <a:lnTo>
                  <a:pt x="2413125" y="0"/>
                </a:lnTo>
                <a:lnTo>
                  <a:pt x="2413125" y="588199"/>
                </a:lnTo>
                <a:lnTo>
                  <a:pt x="0" y="5881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2000" kern="1200" dirty="0"/>
              <a:t>Spring 2024: media reports on harassment by a university lecturer</a:t>
            </a:r>
          </a:p>
        </p:txBody>
      </p:sp>
      <p:sp>
        <p:nvSpPr>
          <p:cNvPr id="8" name="Rectangle 7">
            <a:extLst>
              <a:ext uri="{FF2B5EF4-FFF2-40B4-BE49-F238E27FC236}">
                <a16:creationId xmlns:a16="http://schemas.microsoft.com/office/drawing/2014/main" id="{7B207FE0-14BB-3E7D-AEEB-BFB0C49748C8}"/>
              </a:ext>
            </a:extLst>
          </p:cNvPr>
          <p:cNvSpPr/>
          <p:nvPr/>
        </p:nvSpPr>
        <p:spPr>
          <a:xfrm>
            <a:off x="648275" y="4615961"/>
            <a:ext cx="2413125" cy="7667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lv-LV"/>
          </a:p>
        </p:txBody>
      </p:sp>
      <p:sp>
        <p:nvSpPr>
          <p:cNvPr id="10" name="Rectangle 9" descr="Classroom">
            <a:extLst>
              <a:ext uri="{FF2B5EF4-FFF2-40B4-BE49-F238E27FC236}">
                <a16:creationId xmlns:a16="http://schemas.microsoft.com/office/drawing/2014/main" id="{00D8A9BE-94F4-2CF0-AD3C-7694FED79B73}"/>
              </a:ext>
            </a:extLst>
          </p:cNvPr>
          <p:cNvSpPr/>
          <p:nvPr/>
        </p:nvSpPr>
        <p:spPr>
          <a:xfrm>
            <a:off x="3364994" y="2040745"/>
            <a:ext cx="1421951" cy="133060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lv-LV"/>
          </a:p>
        </p:txBody>
      </p:sp>
      <p:sp>
        <p:nvSpPr>
          <p:cNvPr id="12" name="Freeform: Shape 11">
            <a:extLst>
              <a:ext uri="{FF2B5EF4-FFF2-40B4-BE49-F238E27FC236}">
                <a16:creationId xmlns:a16="http://schemas.microsoft.com/office/drawing/2014/main" id="{919F3B24-E220-1942-8174-0A34865BC673}"/>
              </a:ext>
            </a:extLst>
          </p:cNvPr>
          <p:cNvSpPr/>
          <p:nvPr/>
        </p:nvSpPr>
        <p:spPr>
          <a:xfrm>
            <a:off x="3281658" y="3457578"/>
            <a:ext cx="2130319" cy="2440804"/>
          </a:xfrm>
          <a:custGeom>
            <a:avLst/>
            <a:gdLst>
              <a:gd name="connsiteX0" fmla="*/ 0 w 2413125"/>
              <a:gd name="connsiteY0" fmla="*/ 0 h 588199"/>
              <a:gd name="connsiteX1" fmla="*/ 2413125 w 2413125"/>
              <a:gd name="connsiteY1" fmla="*/ 0 h 588199"/>
              <a:gd name="connsiteX2" fmla="*/ 2413125 w 2413125"/>
              <a:gd name="connsiteY2" fmla="*/ 588199 h 588199"/>
              <a:gd name="connsiteX3" fmla="*/ 0 w 2413125"/>
              <a:gd name="connsiteY3" fmla="*/ 588199 h 588199"/>
              <a:gd name="connsiteX4" fmla="*/ 0 w 2413125"/>
              <a:gd name="connsiteY4" fmla="*/ 0 h 58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125" h="588199">
                <a:moveTo>
                  <a:pt x="0" y="0"/>
                </a:moveTo>
                <a:lnTo>
                  <a:pt x="2413125" y="0"/>
                </a:lnTo>
                <a:lnTo>
                  <a:pt x="2413125" y="588199"/>
                </a:lnTo>
                <a:lnTo>
                  <a:pt x="0" y="5881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2000" kern="1200" dirty="0"/>
              <a:t>First voices came from brave students, later more spoke up</a:t>
            </a:r>
          </a:p>
        </p:txBody>
      </p:sp>
      <p:sp>
        <p:nvSpPr>
          <p:cNvPr id="14" name="Rectangle 13">
            <a:extLst>
              <a:ext uri="{FF2B5EF4-FFF2-40B4-BE49-F238E27FC236}">
                <a16:creationId xmlns:a16="http://schemas.microsoft.com/office/drawing/2014/main" id="{703D24F8-8A99-CDA3-4F86-99A40C2092E0}"/>
              </a:ext>
            </a:extLst>
          </p:cNvPr>
          <p:cNvSpPr/>
          <p:nvPr/>
        </p:nvSpPr>
        <p:spPr>
          <a:xfrm>
            <a:off x="3483697" y="4615961"/>
            <a:ext cx="2413125" cy="7667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lv-LV"/>
          </a:p>
        </p:txBody>
      </p:sp>
      <p:sp>
        <p:nvSpPr>
          <p:cNvPr id="18" name="Freeform: Shape 17">
            <a:extLst>
              <a:ext uri="{FF2B5EF4-FFF2-40B4-BE49-F238E27FC236}">
                <a16:creationId xmlns:a16="http://schemas.microsoft.com/office/drawing/2014/main" id="{16F03594-14CD-0C2C-36E1-8D03670816B5}"/>
              </a:ext>
            </a:extLst>
          </p:cNvPr>
          <p:cNvSpPr/>
          <p:nvPr/>
        </p:nvSpPr>
        <p:spPr>
          <a:xfrm>
            <a:off x="6160531" y="4001318"/>
            <a:ext cx="1809739" cy="588199"/>
          </a:xfrm>
          <a:custGeom>
            <a:avLst/>
            <a:gdLst>
              <a:gd name="connsiteX0" fmla="*/ 0 w 2413125"/>
              <a:gd name="connsiteY0" fmla="*/ 0 h 588199"/>
              <a:gd name="connsiteX1" fmla="*/ 2413125 w 2413125"/>
              <a:gd name="connsiteY1" fmla="*/ 0 h 588199"/>
              <a:gd name="connsiteX2" fmla="*/ 2413125 w 2413125"/>
              <a:gd name="connsiteY2" fmla="*/ 588199 h 588199"/>
              <a:gd name="connsiteX3" fmla="*/ 0 w 2413125"/>
              <a:gd name="connsiteY3" fmla="*/ 588199 h 588199"/>
              <a:gd name="connsiteX4" fmla="*/ 0 w 2413125"/>
              <a:gd name="connsiteY4" fmla="*/ 0 h 58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125" h="588199">
                <a:moveTo>
                  <a:pt x="0" y="0"/>
                </a:moveTo>
                <a:lnTo>
                  <a:pt x="2413125" y="0"/>
                </a:lnTo>
                <a:lnTo>
                  <a:pt x="2413125" y="588199"/>
                </a:lnTo>
                <a:lnTo>
                  <a:pt x="0" y="5881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2000" kern="1200" dirty="0"/>
              <a:t>Several complaints reached the Ombudsman’s Office</a:t>
            </a:r>
          </a:p>
        </p:txBody>
      </p:sp>
      <p:sp>
        <p:nvSpPr>
          <p:cNvPr id="20" name="Rectangle 19">
            <a:extLst>
              <a:ext uri="{FF2B5EF4-FFF2-40B4-BE49-F238E27FC236}">
                <a16:creationId xmlns:a16="http://schemas.microsoft.com/office/drawing/2014/main" id="{F309E49B-3317-14B1-598F-FB1B34BB7F6D}"/>
              </a:ext>
            </a:extLst>
          </p:cNvPr>
          <p:cNvSpPr/>
          <p:nvPr/>
        </p:nvSpPr>
        <p:spPr>
          <a:xfrm>
            <a:off x="6319118" y="4615961"/>
            <a:ext cx="2413125" cy="7667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lv-LV"/>
          </a:p>
        </p:txBody>
      </p:sp>
      <p:sp>
        <p:nvSpPr>
          <p:cNvPr id="26" name="Rectangle 25" descr="Books">
            <a:extLst>
              <a:ext uri="{FF2B5EF4-FFF2-40B4-BE49-F238E27FC236}">
                <a16:creationId xmlns:a16="http://schemas.microsoft.com/office/drawing/2014/main" id="{76ABF8AC-ACAB-CFF1-ADA1-4A3509C00936}"/>
              </a:ext>
            </a:extLst>
          </p:cNvPr>
          <p:cNvSpPr/>
          <p:nvPr/>
        </p:nvSpPr>
        <p:spPr>
          <a:xfrm>
            <a:off x="9736431" y="2807623"/>
            <a:ext cx="1122069" cy="112746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lv-LV"/>
          </a:p>
        </p:txBody>
      </p:sp>
      <p:sp>
        <p:nvSpPr>
          <p:cNvPr id="27" name="Freeform: Shape 26">
            <a:extLst>
              <a:ext uri="{FF2B5EF4-FFF2-40B4-BE49-F238E27FC236}">
                <a16:creationId xmlns:a16="http://schemas.microsoft.com/office/drawing/2014/main" id="{6F03BA6C-5E04-2874-C85B-FC055B056A05}"/>
              </a:ext>
            </a:extLst>
          </p:cNvPr>
          <p:cNvSpPr/>
          <p:nvPr/>
        </p:nvSpPr>
        <p:spPr>
          <a:xfrm>
            <a:off x="9154540" y="3980814"/>
            <a:ext cx="2413125" cy="588199"/>
          </a:xfrm>
          <a:custGeom>
            <a:avLst/>
            <a:gdLst>
              <a:gd name="connsiteX0" fmla="*/ 0 w 2413125"/>
              <a:gd name="connsiteY0" fmla="*/ 0 h 588199"/>
              <a:gd name="connsiteX1" fmla="*/ 2413125 w 2413125"/>
              <a:gd name="connsiteY1" fmla="*/ 0 h 588199"/>
              <a:gd name="connsiteX2" fmla="*/ 2413125 w 2413125"/>
              <a:gd name="connsiteY2" fmla="*/ 588199 h 588199"/>
              <a:gd name="connsiteX3" fmla="*/ 0 w 2413125"/>
              <a:gd name="connsiteY3" fmla="*/ 588199 h 588199"/>
              <a:gd name="connsiteX4" fmla="*/ 0 w 2413125"/>
              <a:gd name="connsiteY4" fmla="*/ 0 h 58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125" h="588199">
                <a:moveTo>
                  <a:pt x="0" y="0"/>
                </a:moveTo>
                <a:lnTo>
                  <a:pt x="2413125" y="0"/>
                </a:lnTo>
                <a:lnTo>
                  <a:pt x="2413125" y="588199"/>
                </a:lnTo>
                <a:lnTo>
                  <a:pt x="0" y="5881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2000" kern="1200" dirty="0"/>
              <a:t>Key questions arose:</a:t>
            </a:r>
          </a:p>
        </p:txBody>
      </p:sp>
      <p:sp>
        <p:nvSpPr>
          <p:cNvPr id="28" name="Freeform: Shape 27">
            <a:extLst>
              <a:ext uri="{FF2B5EF4-FFF2-40B4-BE49-F238E27FC236}">
                <a16:creationId xmlns:a16="http://schemas.microsoft.com/office/drawing/2014/main" id="{5370F162-DD85-B6DC-C8C6-3CF5332F52D6}"/>
              </a:ext>
            </a:extLst>
          </p:cNvPr>
          <p:cNvSpPr/>
          <p:nvPr/>
        </p:nvSpPr>
        <p:spPr>
          <a:xfrm>
            <a:off x="9165344" y="4421848"/>
            <a:ext cx="2413125" cy="766718"/>
          </a:xfrm>
          <a:custGeom>
            <a:avLst/>
            <a:gdLst>
              <a:gd name="connsiteX0" fmla="*/ 0 w 2413125"/>
              <a:gd name="connsiteY0" fmla="*/ 0 h 766718"/>
              <a:gd name="connsiteX1" fmla="*/ 2413125 w 2413125"/>
              <a:gd name="connsiteY1" fmla="*/ 0 h 766718"/>
              <a:gd name="connsiteX2" fmla="*/ 2413125 w 2413125"/>
              <a:gd name="connsiteY2" fmla="*/ 766718 h 766718"/>
              <a:gd name="connsiteX3" fmla="*/ 0 w 2413125"/>
              <a:gd name="connsiteY3" fmla="*/ 766718 h 766718"/>
              <a:gd name="connsiteX4" fmla="*/ 0 w 2413125"/>
              <a:gd name="connsiteY4" fmla="*/ 0 h 76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125" h="766718">
                <a:moveTo>
                  <a:pt x="0" y="0"/>
                </a:moveTo>
                <a:lnTo>
                  <a:pt x="2413125" y="0"/>
                </a:lnTo>
                <a:lnTo>
                  <a:pt x="2413125" y="766718"/>
                </a:lnTo>
                <a:lnTo>
                  <a:pt x="0" y="7667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2000" kern="1200" dirty="0"/>
              <a:t>What is the scale of the problem?</a:t>
            </a:r>
          </a:p>
          <a:p>
            <a:pPr marL="0" lvl="0" indent="0" algn="l" defTabSz="488950">
              <a:lnSpc>
                <a:spcPct val="90000"/>
              </a:lnSpc>
              <a:spcBef>
                <a:spcPct val="0"/>
              </a:spcBef>
              <a:spcAft>
                <a:spcPct val="35000"/>
              </a:spcAft>
              <a:buNone/>
            </a:pPr>
            <a:r>
              <a:rPr lang="en-US" sz="2000" kern="1200" dirty="0"/>
              <a:t>Are universities ready to handle such cases?</a:t>
            </a:r>
          </a:p>
          <a:p>
            <a:pPr marL="0" lvl="0" indent="0" algn="l" defTabSz="488950">
              <a:lnSpc>
                <a:spcPct val="90000"/>
              </a:lnSpc>
              <a:spcBef>
                <a:spcPct val="0"/>
              </a:spcBef>
              <a:spcAft>
                <a:spcPct val="35000"/>
              </a:spcAft>
              <a:buNone/>
            </a:pPr>
            <a:r>
              <a:rPr lang="en-US" sz="2000" kern="1200" dirty="0"/>
              <a:t>Do support systems really work?</a:t>
            </a:r>
          </a:p>
        </p:txBody>
      </p:sp>
      <p:pic>
        <p:nvPicPr>
          <p:cNvPr id="29" name="Picture 28">
            <a:extLst>
              <a:ext uri="{FF2B5EF4-FFF2-40B4-BE49-F238E27FC236}">
                <a16:creationId xmlns:a16="http://schemas.microsoft.com/office/drawing/2014/main" id="{E243A979-B19E-A3A9-87A5-21CCB130C159}"/>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094" y="1594623"/>
            <a:ext cx="1224915" cy="1485900"/>
          </a:xfrm>
          <a:prstGeom prst="rect">
            <a:avLst/>
          </a:prstGeom>
          <a:noFill/>
          <a:ln>
            <a:noFill/>
          </a:ln>
        </p:spPr>
      </p:pic>
      <p:sp>
        <p:nvSpPr>
          <p:cNvPr id="30" name="Rectangle 29">
            <a:extLst>
              <a:ext uri="{FF2B5EF4-FFF2-40B4-BE49-F238E27FC236}">
                <a16:creationId xmlns:a16="http://schemas.microsoft.com/office/drawing/2014/main" id="{8406EDE9-3C24-3F12-4F6D-D93BAB17C1B8}"/>
              </a:ext>
              <a:ext uri="{C183D7F6-B498-43B3-948B-1728B52AA6E4}">
                <adec:decorative xmlns:adec="http://schemas.microsoft.com/office/drawing/2017/decorative" val="1"/>
              </a:ext>
            </a:extLst>
          </p:cNvPr>
          <p:cNvSpPr/>
          <p:nvPr/>
        </p:nvSpPr>
        <p:spPr>
          <a:xfrm>
            <a:off x="6035723" y="2378320"/>
            <a:ext cx="1224915" cy="1434784"/>
          </a:xfrm>
          <a:prstGeom prst="rect">
            <a:avLst/>
          </a:prstGeom>
          <a:blipFill>
            <a:blip r:embed="rId8" cstate="print">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lv-LV"/>
          </a:p>
        </p:txBody>
      </p:sp>
    </p:spTree>
    <p:extLst>
      <p:ext uri="{BB962C8B-B14F-4D97-AF65-F5344CB8AC3E}">
        <p14:creationId xmlns:p14="http://schemas.microsoft.com/office/powerpoint/2010/main" val="397380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AA65C0-E368-245C-8DE0-76DB0E0F458E}"/>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7BC42B1-D7E7-6398-385F-A98BBE764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90AA40-788A-0DCA-43F5-E6B0E6B1D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A1D5CDD-FAF4-DD96-089F-996DE4E72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866A182-BB3C-F34A-6CD1-346C564D1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4DDD8F-62E6-821D-84E7-921F4FC46653}"/>
              </a:ext>
            </a:extLst>
          </p:cNvPr>
          <p:cNvSpPr>
            <a:spLocks noGrp="1"/>
          </p:cNvSpPr>
          <p:nvPr>
            <p:ph type="title"/>
          </p:nvPr>
        </p:nvSpPr>
        <p:spPr>
          <a:xfrm>
            <a:off x="1371597" y="348865"/>
            <a:ext cx="10044023" cy="877729"/>
          </a:xfrm>
        </p:spPr>
        <p:txBody>
          <a:bodyPr anchor="ctr">
            <a:normAutofit/>
          </a:bodyPr>
          <a:lstStyle/>
          <a:p>
            <a:r>
              <a:rPr lang="lv-LV" sz="4000" b="1" dirty="0" err="1">
                <a:solidFill>
                  <a:schemeClr val="bg1"/>
                </a:solidFill>
              </a:rPr>
              <a:t>Survey</a:t>
            </a:r>
            <a:r>
              <a:rPr lang="lv-LV" sz="4000" b="1" dirty="0">
                <a:solidFill>
                  <a:schemeClr val="bg1"/>
                </a:solidFill>
              </a:rPr>
              <a:t> </a:t>
            </a:r>
            <a:r>
              <a:rPr lang="lv-LV" sz="4000" b="1" dirty="0" err="1">
                <a:solidFill>
                  <a:schemeClr val="bg1"/>
                </a:solidFill>
              </a:rPr>
              <a:t>in</a:t>
            </a:r>
            <a:r>
              <a:rPr lang="lv-LV" sz="4000" b="1" dirty="0">
                <a:solidFill>
                  <a:schemeClr val="bg1"/>
                </a:solidFill>
              </a:rPr>
              <a:t> Latvia</a:t>
            </a:r>
          </a:p>
        </p:txBody>
      </p:sp>
      <p:sp>
        <p:nvSpPr>
          <p:cNvPr id="5" name="Content Placeholder 2">
            <a:extLst>
              <a:ext uri="{FF2B5EF4-FFF2-40B4-BE49-F238E27FC236}">
                <a16:creationId xmlns:a16="http://schemas.microsoft.com/office/drawing/2014/main" id="{D19C8C22-E264-9E25-2492-AF2CB85346F5}"/>
              </a:ext>
            </a:extLst>
          </p:cNvPr>
          <p:cNvSpPr txBox="1">
            <a:spLocks/>
          </p:cNvSpPr>
          <p:nvPr/>
        </p:nvSpPr>
        <p:spPr>
          <a:xfrm>
            <a:off x="5472790" y="5132927"/>
            <a:ext cx="1676188" cy="53133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800" dirty="0" err="1">
                <a:solidFill>
                  <a:srgbClr val="000000"/>
                </a:solidFill>
                <a:latin typeface="Calibri" panose="020F0502020204030204" pitchFamily="34" charset="0"/>
                <a:ea typeface="Calibri" panose="020F0502020204030204" pitchFamily="34" charset="0"/>
                <a:cs typeface="Arial" panose="020B0604020202020204" pitchFamily="34" charset="0"/>
              </a:rPr>
              <a:t>Academic</a:t>
            </a:r>
            <a:r>
              <a:rPr lang="lv-LV" sz="18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lv-LV" sz="1800" dirty="0" err="1">
                <a:solidFill>
                  <a:srgbClr val="000000"/>
                </a:solidFill>
                <a:latin typeface="Calibri" panose="020F0502020204030204" pitchFamily="34" charset="0"/>
                <a:ea typeface="Calibri" panose="020F0502020204030204" pitchFamily="34" charset="0"/>
                <a:cs typeface="Arial" panose="020B0604020202020204" pitchFamily="34" charset="0"/>
              </a:rPr>
              <a:t>staff</a:t>
            </a:r>
            <a:endParaRPr lang="lv-LV" sz="1800"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pic>
        <p:nvPicPr>
          <p:cNvPr id="6" name="Graphic 5" descr="Studējošie un absolventi">
            <a:extLst>
              <a:ext uri="{FF2B5EF4-FFF2-40B4-BE49-F238E27FC236}">
                <a16:creationId xmlns:a16="http://schemas.microsoft.com/office/drawing/2014/main" id="{F13E3DAF-7756-A7E0-ACEF-4960A13E57B6}"/>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1597" y="1575459"/>
            <a:ext cx="2495986" cy="2495986"/>
          </a:xfrm>
          <a:prstGeom prst="rect">
            <a:avLst/>
          </a:prstGeom>
          <a:effectLst>
            <a:outerShdw blurRad="50800" dist="101600" dir="8100000" algn="tr" rotWithShape="0">
              <a:prstClr val="black">
                <a:alpha val="40000"/>
              </a:prstClr>
            </a:outerShdw>
          </a:effectLst>
        </p:spPr>
      </p:pic>
      <p:grpSp>
        <p:nvGrpSpPr>
          <p:cNvPr id="3" name="Group 2">
            <a:extLst>
              <a:ext uri="{FF2B5EF4-FFF2-40B4-BE49-F238E27FC236}">
                <a16:creationId xmlns:a16="http://schemas.microsoft.com/office/drawing/2014/main" id="{833B69C0-9CF1-B392-69BD-3A9B18E859D0}"/>
              </a:ext>
            </a:extLst>
          </p:cNvPr>
          <p:cNvGrpSpPr/>
          <p:nvPr/>
        </p:nvGrpSpPr>
        <p:grpSpPr>
          <a:xfrm>
            <a:off x="1731830" y="4096555"/>
            <a:ext cx="1753648" cy="971135"/>
            <a:chOff x="1247093" y="3211075"/>
            <a:chExt cx="1753648" cy="971135"/>
          </a:xfrm>
        </p:grpSpPr>
        <p:sp>
          <p:nvSpPr>
            <p:cNvPr id="4" name="Rectangle: Rounded Corners 3">
              <a:extLst>
                <a:ext uri="{FF2B5EF4-FFF2-40B4-BE49-F238E27FC236}">
                  <a16:creationId xmlns:a16="http://schemas.microsoft.com/office/drawing/2014/main" id="{49A0465B-3283-BC9B-B6A5-FC2DC3EB12DA}"/>
                </a:ext>
              </a:extLst>
            </p:cNvPr>
            <p:cNvSpPr/>
            <p:nvPr/>
          </p:nvSpPr>
          <p:spPr>
            <a:xfrm>
              <a:off x="1247093" y="3211075"/>
              <a:ext cx="1753648" cy="971135"/>
            </a:xfrm>
            <a:prstGeom prst="roundRect">
              <a:avLst/>
            </a:prstGeom>
            <a:solidFill>
              <a:srgbClr val="C49D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3200"/>
            </a:p>
          </p:txBody>
        </p:sp>
        <p:sp>
          <p:nvSpPr>
            <p:cNvPr id="9" name="TextBox 8">
              <a:extLst>
                <a:ext uri="{FF2B5EF4-FFF2-40B4-BE49-F238E27FC236}">
                  <a16:creationId xmlns:a16="http://schemas.microsoft.com/office/drawing/2014/main" id="{2A740710-E1C7-2101-77AA-D507BDFDEB1C}"/>
                </a:ext>
              </a:extLst>
            </p:cNvPr>
            <p:cNvSpPr txBox="1"/>
            <p:nvPr/>
          </p:nvSpPr>
          <p:spPr>
            <a:xfrm>
              <a:off x="1617900" y="3422477"/>
              <a:ext cx="1018227" cy="584775"/>
            </a:xfrm>
            <a:prstGeom prst="rect">
              <a:avLst/>
            </a:prstGeom>
            <a:solidFill>
              <a:srgbClr val="C49DE1"/>
            </a:solidFill>
            <a:ln>
              <a:noFill/>
            </a:ln>
          </p:spPr>
          <p:txBody>
            <a:bodyPr wrap="none" rtlCol="0">
              <a:spAutoFit/>
            </a:bodyPr>
            <a:lstStyle/>
            <a:p>
              <a:r>
                <a:rPr lang="lv-LV" sz="3200" b="1" dirty="0"/>
                <a:t>2595</a:t>
              </a:r>
            </a:p>
          </p:txBody>
        </p:sp>
      </p:grpSp>
      <p:sp>
        <p:nvSpPr>
          <p:cNvPr id="11" name="TextBox 10">
            <a:extLst>
              <a:ext uri="{FF2B5EF4-FFF2-40B4-BE49-F238E27FC236}">
                <a16:creationId xmlns:a16="http://schemas.microsoft.com/office/drawing/2014/main" id="{7B0DBF5D-FA10-6E5E-BCEE-32D2603F5F08}"/>
              </a:ext>
            </a:extLst>
          </p:cNvPr>
          <p:cNvSpPr txBox="1"/>
          <p:nvPr/>
        </p:nvSpPr>
        <p:spPr>
          <a:xfrm>
            <a:off x="1816938" y="5191641"/>
            <a:ext cx="1487031" cy="646331"/>
          </a:xfrm>
          <a:prstGeom prst="rect">
            <a:avLst/>
          </a:prstGeom>
          <a:noFill/>
        </p:spPr>
        <p:txBody>
          <a:bodyPr wrap="square">
            <a:spAutoFit/>
          </a:bodyPr>
          <a:lstStyle/>
          <a:p>
            <a:pPr lvl="0"/>
            <a:r>
              <a:rPr lang="lv-LV" dirty="0">
                <a:solidFill>
                  <a:srgbClr val="000000"/>
                </a:solidFill>
                <a:latin typeface="Calibri" panose="020F0502020204030204" pitchFamily="34" charset="0"/>
                <a:ea typeface="Calibri" panose="020F0502020204030204" pitchFamily="34" charset="0"/>
                <a:cs typeface="Arial" panose="020B0604020202020204" pitchFamily="34" charset="0"/>
              </a:rPr>
              <a:t>Students </a:t>
            </a:r>
            <a:r>
              <a:rPr lang="lv-LV" dirty="0" err="1">
                <a:solidFill>
                  <a:srgbClr val="000000"/>
                </a:solidFill>
                <a:latin typeface="Calibri" panose="020F0502020204030204" pitchFamily="34" charset="0"/>
                <a:ea typeface="Calibri" panose="020F0502020204030204" pitchFamily="34" charset="0"/>
                <a:cs typeface="Arial" panose="020B0604020202020204" pitchFamily="34" charset="0"/>
              </a:rPr>
              <a:t>and</a:t>
            </a:r>
            <a:r>
              <a:rPr lang="lv-LV"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lv-LV" dirty="0" err="1">
                <a:solidFill>
                  <a:srgbClr val="000000"/>
                </a:solidFill>
                <a:latin typeface="Calibri" panose="020F0502020204030204" pitchFamily="34" charset="0"/>
                <a:ea typeface="Calibri" panose="020F0502020204030204" pitchFamily="34" charset="0"/>
                <a:cs typeface="Arial" panose="020B0604020202020204" pitchFamily="34" charset="0"/>
              </a:rPr>
              <a:t>graduates</a:t>
            </a:r>
            <a:endParaRPr lang="lv-LV"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Graphic 12" descr="Classroom with solid fill">
            <a:extLst>
              <a:ext uri="{FF2B5EF4-FFF2-40B4-BE49-F238E27FC236}">
                <a16:creationId xmlns:a16="http://schemas.microsoft.com/office/drawing/2014/main" id="{140B540C-2A75-2378-ACBF-34125BC53E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8134" y="1694277"/>
            <a:ext cx="2402277" cy="2402277"/>
          </a:xfrm>
          <a:prstGeom prst="rect">
            <a:avLst/>
          </a:prstGeom>
          <a:effectLst>
            <a:outerShdw blurRad="50800" dist="101600" dir="8100000" algn="tr" rotWithShape="0">
              <a:prstClr val="black">
                <a:alpha val="40000"/>
              </a:prstClr>
            </a:outerShdw>
          </a:effectLst>
        </p:spPr>
      </p:pic>
      <p:pic>
        <p:nvPicPr>
          <p:cNvPr id="15" name="Graphic 14">
            <a:extLst>
              <a:ext uri="{FF2B5EF4-FFF2-40B4-BE49-F238E27FC236}">
                <a16:creationId xmlns:a16="http://schemas.microsoft.com/office/drawing/2014/main" id="{34FA974E-05DD-D778-1DF5-52E4FA4E5D9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1604" y="1677253"/>
            <a:ext cx="2402277" cy="2402277"/>
          </a:xfrm>
          <a:prstGeom prst="rect">
            <a:avLst/>
          </a:prstGeom>
          <a:effectLst>
            <a:outerShdw blurRad="50800" dist="101600" dir="8100000" algn="tr" rotWithShape="0">
              <a:prstClr val="black">
                <a:alpha val="40000"/>
              </a:prstClr>
            </a:outerShdw>
          </a:effectLst>
        </p:spPr>
      </p:pic>
      <p:grpSp>
        <p:nvGrpSpPr>
          <p:cNvPr id="16" name="Group 15">
            <a:extLst>
              <a:ext uri="{FF2B5EF4-FFF2-40B4-BE49-F238E27FC236}">
                <a16:creationId xmlns:a16="http://schemas.microsoft.com/office/drawing/2014/main" id="{69435434-4CB2-87D2-7C65-8CD8DE5D4CCB}"/>
              </a:ext>
            </a:extLst>
          </p:cNvPr>
          <p:cNvGrpSpPr/>
          <p:nvPr/>
        </p:nvGrpSpPr>
        <p:grpSpPr>
          <a:xfrm>
            <a:off x="5321154" y="4093450"/>
            <a:ext cx="1753647" cy="971135"/>
            <a:chOff x="4836417" y="3207970"/>
            <a:chExt cx="1753647" cy="971135"/>
          </a:xfrm>
        </p:grpSpPr>
        <p:sp>
          <p:nvSpPr>
            <p:cNvPr id="17" name="Rectangle: Rounded Corners 16">
              <a:extLst>
                <a:ext uri="{FF2B5EF4-FFF2-40B4-BE49-F238E27FC236}">
                  <a16:creationId xmlns:a16="http://schemas.microsoft.com/office/drawing/2014/main" id="{6B657CAC-A965-42E7-95CF-0C99C985B6B5}"/>
                </a:ext>
              </a:extLst>
            </p:cNvPr>
            <p:cNvSpPr/>
            <p:nvPr/>
          </p:nvSpPr>
          <p:spPr>
            <a:xfrm>
              <a:off x="4836417" y="3207970"/>
              <a:ext cx="1753647" cy="97113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19" name="TextBox 18">
              <a:extLst>
                <a:ext uri="{FF2B5EF4-FFF2-40B4-BE49-F238E27FC236}">
                  <a16:creationId xmlns:a16="http://schemas.microsoft.com/office/drawing/2014/main" id="{43F541FD-6A4C-12CD-60CC-198AD1349F2E}"/>
                </a:ext>
              </a:extLst>
            </p:cNvPr>
            <p:cNvSpPr txBox="1"/>
            <p:nvPr/>
          </p:nvSpPr>
          <p:spPr>
            <a:xfrm>
              <a:off x="5294242" y="3419371"/>
              <a:ext cx="830154" cy="548332"/>
            </a:xfrm>
            <a:prstGeom prst="rect">
              <a:avLst/>
            </a:prstGeom>
            <a:solidFill>
              <a:schemeClr val="bg1">
                <a:lumMod val="95000"/>
              </a:schemeClr>
            </a:solidFill>
            <a:ln>
              <a:noFill/>
            </a:ln>
          </p:spPr>
          <p:txBody>
            <a:bodyPr wrap="none" rtlCol="0">
              <a:spAutoFit/>
            </a:bodyPr>
            <a:lstStyle/>
            <a:p>
              <a:r>
                <a:rPr lang="lv-LV" b="1" dirty="0">
                  <a:solidFill>
                    <a:schemeClr val="bg1"/>
                  </a:solidFill>
                </a:rPr>
                <a:t>401</a:t>
              </a:r>
            </a:p>
          </p:txBody>
        </p:sp>
      </p:grpSp>
      <p:grpSp>
        <p:nvGrpSpPr>
          <p:cNvPr id="25" name="Group 24">
            <a:extLst>
              <a:ext uri="{FF2B5EF4-FFF2-40B4-BE49-F238E27FC236}">
                <a16:creationId xmlns:a16="http://schemas.microsoft.com/office/drawing/2014/main" id="{5E298EDE-0C2B-80E6-442F-8DD9BE31FC6E}"/>
              </a:ext>
            </a:extLst>
          </p:cNvPr>
          <p:cNvGrpSpPr/>
          <p:nvPr/>
        </p:nvGrpSpPr>
        <p:grpSpPr>
          <a:xfrm>
            <a:off x="5317232" y="4098346"/>
            <a:ext cx="1753647" cy="971135"/>
            <a:chOff x="4832495" y="3212866"/>
            <a:chExt cx="1753647" cy="971135"/>
          </a:xfrm>
        </p:grpSpPr>
        <p:sp>
          <p:nvSpPr>
            <p:cNvPr id="31" name="Rectangle: Rounded Corners 30">
              <a:extLst>
                <a:ext uri="{FF2B5EF4-FFF2-40B4-BE49-F238E27FC236}">
                  <a16:creationId xmlns:a16="http://schemas.microsoft.com/office/drawing/2014/main" id="{2BBCBF63-F743-CA83-6B70-3AD2F5401A71}"/>
                </a:ext>
              </a:extLst>
            </p:cNvPr>
            <p:cNvSpPr/>
            <p:nvPr/>
          </p:nvSpPr>
          <p:spPr>
            <a:xfrm>
              <a:off x="4832495" y="3212866"/>
              <a:ext cx="1753647" cy="971135"/>
            </a:xfrm>
            <a:prstGeom prst="roundRect">
              <a:avLst/>
            </a:prstGeom>
            <a:solidFill>
              <a:srgbClr val="C49D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3200"/>
            </a:p>
          </p:txBody>
        </p:sp>
        <p:sp>
          <p:nvSpPr>
            <p:cNvPr id="32" name="TextBox 31">
              <a:extLst>
                <a:ext uri="{FF2B5EF4-FFF2-40B4-BE49-F238E27FC236}">
                  <a16:creationId xmlns:a16="http://schemas.microsoft.com/office/drawing/2014/main" id="{C9E955BC-2AA6-4B98-BB66-ECB620C35A77}"/>
                </a:ext>
              </a:extLst>
            </p:cNvPr>
            <p:cNvSpPr txBox="1"/>
            <p:nvPr/>
          </p:nvSpPr>
          <p:spPr>
            <a:xfrm>
              <a:off x="5290320" y="3424267"/>
              <a:ext cx="809837" cy="584775"/>
            </a:xfrm>
            <a:prstGeom prst="rect">
              <a:avLst/>
            </a:prstGeom>
            <a:solidFill>
              <a:srgbClr val="C49DE1"/>
            </a:solidFill>
            <a:ln>
              <a:noFill/>
            </a:ln>
          </p:spPr>
          <p:txBody>
            <a:bodyPr wrap="none" rtlCol="0">
              <a:spAutoFit/>
            </a:bodyPr>
            <a:lstStyle/>
            <a:p>
              <a:r>
                <a:rPr lang="lv-LV" sz="3200" b="1" dirty="0"/>
                <a:t>401</a:t>
              </a:r>
            </a:p>
          </p:txBody>
        </p:sp>
      </p:grpSp>
      <p:pic>
        <p:nvPicPr>
          <p:cNvPr id="33" name="Graphic 32" descr="Employee badge with solid fill">
            <a:extLst>
              <a:ext uri="{FF2B5EF4-FFF2-40B4-BE49-F238E27FC236}">
                <a16:creationId xmlns:a16="http://schemas.microsoft.com/office/drawing/2014/main" id="{25A0D8BF-265D-E358-9567-AB57EAD33C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49019" y="1793611"/>
            <a:ext cx="2157446" cy="2157446"/>
          </a:xfrm>
          <a:prstGeom prst="rect">
            <a:avLst/>
          </a:prstGeom>
          <a:effectLst>
            <a:outerShdw blurRad="50800" dist="88900" dir="8100000" algn="tr" rotWithShape="0">
              <a:prstClr val="black">
                <a:alpha val="40000"/>
              </a:prstClr>
            </a:outerShdw>
          </a:effectLst>
        </p:spPr>
      </p:pic>
      <p:pic>
        <p:nvPicPr>
          <p:cNvPr id="34" name="Graphic 33">
            <a:extLst>
              <a:ext uri="{FF2B5EF4-FFF2-40B4-BE49-F238E27FC236}">
                <a16:creationId xmlns:a16="http://schemas.microsoft.com/office/drawing/2014/main" id="{2DAD9A30-1A80-BA9E-160A-7C3741B155F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56586" y="1801206"/>
            <a:ext cx="2157446" cy="2157446"/>
          </a:xfrm>
          <a:prstGeom prst="rect">
            <a:avLst/>
          </a:prstGeom>
          <a:effectLst>
            <a:outerShdw blurRad="50800" dist="88900" dir="8100000" algn="tr" rotWithShape="0">
              <a:prstClr val="black">
                <a:alpha val="40000"/>
              </a:prstClr>
            </a:outerShdw>
          </a:effectLst>
        </p:spPr>
      </p:pic>
      <p:grpSp>
        <p:nvGrpSpPr>
          <p:cNvPr id="35" name="Group 34">
            <a:extLst>
              <a:ext uri="{FF2B5EF4-FFF2-40B4-BE49-F238E27FC236}">
                <a16:creationId xmlns:a16="http://schemas.microsoft.com/office/drawing/2014/main" id="{CBCF927D-44FF-33EA-26B1-A8EA9E848ED9}"/>
              </a:ext>
            </a:extLst>
          </p:cNvPr>
          <p:cNvGrpSpPr/>
          <p:nvPr/>
        </p:nvGrpSpPr>
        <p:grpSpPr>
          <a:xfrm>
            <a:off x="8599367" y="4096554"/>
            <a:ext cx="1753647" cy="941199"/>
            <a:chOff x="8114630" y="3211074"/>
            <a:chExt cx="1753647" cy="941199"/>
          </a:xfrm>
        </p:grpSpPr>
        <p:sp>
          <p:nvSpPr>
            <p:cNvPr id="36" name="Rectangle: Rounded Corners 35">
              <a:extLst>
                <a:ext uri="{FF2B5EF4-FFF2-40B4-BE49-F238E27FC236}">
                  <a16:creationId xmlns:a16="http://schemas.microsoft.com/office/drawing/2014/main" id="{15BEA565-AE27-22F3-284E-DC970E0BB40A}"/>
                </a:ext>
              </a:extLst>
            </p:cNvPr>
            <p:cNvSpPr/>
            <p:nvPr/>
          </p:nvSpPr>
          <p:spPr>
            <a:xfrm>
              <a:off x="8114630" y="3211074"/>
              <a:ext cx="1753647" cy="941199"/>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37" name="TextBox 36">
              <a:extLst>
                <a:ext uri="{FF2B5EF4-FFF2-40B4-BE49-F238E27FC236}">
                  <a16:creationId xmlns:a16="http://schemas.microsoft.com/office/drawing/2014/main" id="{42E04310-842F-F503-C79D-63BBA73726B9}"/>
                </a:ext>
              </a:extLst>
            </p:cNvPr>
            <p:cNvSpPr txBox="1"/>
            <p:nvPr/>
          </p:nvSpPr>
          <p:spPr>
            <a:xfrm>
              <a:off x="8576376" y="3415958"/>
              <a:ext cx="830154" cy="531429"/>
            </a:xfrm>
            <a:prstGeom prst="rect">
              <a:avLst/>
            </a:prstGeom>
            <a:solidFill>
              <a:schemeClr val="bg1">
                <a:lumMod val="95000"/>
              </a:schemeClr>
            </a:solidFill>
            <a:ln>
              <a:noFill/>
            </a:ln>
          </p:spPr>
          <p:txBody>
            <a:bodyPr wrap="none" rtlCol="0">
              <a:spAutoFit/>
            </a:bodyPr>
            <a:lstStyle/>
            <a:p>
              <a:r>
                <a:rPr lang="lv-LV" b="1" dirty="0">
                  <a:solidFill>
                    <a:schemeClr val="bg1"/>
                  </a:solidFill>
                </a:rPr>
                <a:t>222</a:t>
              </a:r>
            </a:p>
          </p:txBody>
        </p:sp>
      </p:grpSp>
      <p:grpSp>
        <p:nvGrpSpPr>
          <p:cNvPr id="38" name="Group 37">
            <a:extLst>
              <a:ext uri="{FF2B5EF4-FFF2-40B4-BE49-F238E27FC236}">
                <a16:creationId xmlns:a16="http://schemas.microsoft.com/office/drawing/2014/main" id="{1D3F671B-B6E2-66E2-8436-75951862F1D5}"/>
              </a:ext>
            </a:extLst>
          </p:cNvPr>
          <p:cNvGrpSpPr/>
          <p:nvPr/>
        </p:nvGrpSpPr>
        <p:grpSpPr>
          <a:xfrm>
            <a:off x="8595445" y="4067415"/>
            <a:ext cx="1753647" cy="971135"/>
            <a:chOff x="8110708" y="3181935"/>
            <a:chExt cx="1753647" cy="971135"/>
          </a:xfrm>
        </p:grpSpPr>
        <p:sp>
          <p:nvSpPr>
            <p:cNvPr id="39" name="Rectangle: Rounded Corners 38">
              <a:extLst>
                <a:ext uri="{FF2B5EF4-FFF2-40B4-BE49-F238E27FC236}">
                  <a16:creationId xmlns:a16="http://schemas.microsoft.com/office/drawing/2014/main" id="{56C8305B-29CB-4E0E-3E58-8C0C538CAA6D}"/>
                </a:ext>
              </a:extLst>
            </p:cNvPr>
            <p:cNvSpPr/>
            <p:nvPr/>
          </p:nvSpPr>
          <p:spPr>
            <a:xfrm>
              <a:off x="8110708" y="3181935"/>
              <a:ext cx="1753647" cy="971135"/>
            </a:xfrm>
            <a:prstGeom prst="roundRect">
              <a:avLst/>
            </a:prstGeom>
            <a:solidFill>
              <a:srgbClr val="C49D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3200"/>
            </a:p>
          </p:txBody>
        </p:sp>
        <p:sp>
          <p:nvSpPr>
            <p:cNvPr id="40" name="TextBox 39">
              <a:extLst>
                <a:ext uri="{FF2B5EF4-FFF2-40B4-BE49-F238E27FC236}">
                  <a16:creationId xmlns:a16="http://schemas.microsoft.com/office/drawing/2014/main" id="{C0DBB311-2A1C-B749-853E-1A3A226C0E4A}"/>
                </a:ext>
              </a:extLst>
            </p:cNvPr>
            <p:cNvSpPr txBox="1"/>
            <p:nvPr/>
          </p:nvSpPr>
          <p:spPr>
            <a:xfrm>
              <a:off x="8572454" y="3393336"/>
              <a:ext cx="809837" cy="584775"/>
            </a:xfrm>
            <a:prstGeom prst="rect">
              <a:avLst/>
            </a:prstGeom>
            <a:solidFill>
              <a:srgbClr val="C49DE1"/>
            </a:solidFill>
            <a:ln>
              <a:noFill/>
            </a:ln>
          </p:spPr>
          <p:txBody>
            <a:bodyPr wrap="none" rtlCol="0">
              <a:spAutoFit/>
            </a:bodyPr>
            <a:lstStyle/>
            <a:p>
              <a:r>
                <a:rPr lang="lv-LV" sz="3200" b="1" dirty="0"/>
                <a:t>222</a:t>
              </a:r>
            </a:p>
          </p:txBody>
        </p:sp>
      </p:grpSp>
      <p:sp>
        <p:nvSpPr>
          <p:cNvPr id="41" name="TextBox 40">
            <a:extLst>
              <a:ext uri="{FF2B5EF4-FFF2-40B4-BE49-F238E27FC236}">
                <a16:creationId xmlns:a16="http://schemas.microsoft.com/office/drawing/2014/main" id="{DF34833D-C56F-BED6-72F9-9F122CFA7808}"/>
              </a:ext>
            </a:extLst>
          </p:cNvPr>
          <p:cNvSpPr txBox="1"/>
          <p:nvPr/>
        </p:nvSpPr>
        <p:spPr>
          <a:xfrm>
            <a:off x="8433494" y="5145475"/>
            <a:ext cx="2622246" cy="369332"/>
          </a:xfrm>
          <a:prstGeom prst="rect">
            <a:avLst/>
          </a:prstGeom>
          <a:solidFill>
            <a:schemeClr val="bg1"/>
          </a:solidFill>
        </p:spPr>
        <p:txBody>
          <a:bodyPr wrap="square">
            <a:spAutoFit/>
          </a:bodyPr>
          <a:lstStyle/>
          <a:p>
            <a:pPr lvl="0"/>
            <a:r>
              <a:rPr lang="lv-LV"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University</a:t>
            </a:r>
            <a:r>
              <a:rPr lang="lv-LV"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lv-LV"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employees</a:t>
            </a:r>
            <a:endParaRPr lang="lv-LV"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2" name="TextBox 41" descr="Kopā: 3218&#10;">
            <a:extLst>
              <a:ext uri="{FF2B5EF4-FFF2-40B4-BE49-F238E27FC236}">
                <a16:creationId xmlns:a16="http://schemas.microsoft.com/office/drawing/2014/main" id="{E586B58E-9B43-6FF8-A084-C7FF60D15A09}"/>
              </a:ext>
            </a:extLst>
          </p:cNvPr>
          <p:cNvSpPr txBox="1"/>
          <p:nvPr/>
        </p:nvSpPr>
        <p:spPr>
          <a:xfrm>
            <a:off x="5307196" y="5880560"/>
            <a:ext cx="2007376" cy="578882"/>
          </a:xfrm>
          <a:prstGeom prst="roundRect">
            <a:avLst/>
          </a:prstGeom>
          <a:solidFill>
            <a:srgbClr val="7030A0"/>
          </a:solidFill>
          <a:ln>
            <a:noFill/>
          </a:ln>
          <a:effectLst>
            <a:outerShdw blurRad="50800" dist="63500" dir="8100000" algn="tr" rotWithShape="0">
              <a:prstClr val="black">
                <a:alpha val="40000"/>
              </a:prstClr>
            </a:outerShdw>
          </a:effectLst>
        </p:spPr>
        <p:txBody>
          <a:bodyPr wrap="square">
            <a:spAutoFit/>
          </a:bodyPr>
          <a:lstStyle/>
          <a:p>
            <a:r>
              <a:rPr lang="lv-LV" sz="2800" b="1"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Total</a:t>
            </a:r>
            <a:r>
              <a:rPr lang="lv-LV"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3218</a:t>
            </a:r>
          </a:p>
        </p:txBody>
      </p:sp>
    </p:spTree>
    <p:extLst>
      <p:ext uri="{BB962C8B-B14F-4D97-AF65-F5344CB8AC3E}">
        <p14:creationId xmlns:p14="http://schemas.microsoft.com/office/powerpoint/2010/main" val="369532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Freeform: Shape 10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 name="Rectangle 10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9E0F68-4F32-20F0-8D4A-3A85AAF54954}"/>
              </a:ext>
            </a:extLst>
          </p:cNvPr>
          <p:cNvSpPr>
            <a:spLocks noGrp="1"/>
          </p:cNvSpPr>
          <p:nvPr>
            <p:ph type="title"/>
          </p:nvPr>
        </p:nvSpPr>
        <p:spPr>
          <a:xfrm>
            <a:off x="586478" y="1683756"/>
            <a:ext cx="3115265" cy="2396359"/>
          </a:xfrm>
        </p:spPr>
        <p:txBody>
          <a:bodyPr anchor="b">
            <a:normAutofit/>
          </a:bodyPr>
          <a:lstStyle/>
          <a:p>
            <a:pPr algn="r"/>
            <a:r>
              <a:rPr lang="en-US" sz="2500">
                <a:solidFill>
                  <a:srgbClr val="FFFFFF"/>
                </a:solidFill>
              </a:rPr>
              <a:t>Groups at Higher Risk of Sexual Harassment in Academia (according to respondents)</a:t>
            </a:r>
            <a:endParaRPr lang="lv-LV" sz="2500">
              <a:solidFill>
                <a:srgbClr val="FFFFFF"/>
              </a:solidFill>
            </a:endParaRPr>
          </a:p>
        </p:txBody>
      </p:sp>
      <p:graphicFrame>
        <p:nvGraphicFramePr>
          <p:cNvPr id="7" name="Content Placeholder 3">
            <a:extLst>
              <a:ext uri="{FF2B5EF4-FFF2-40B4-BE49-F238E27FC236}">
                <a16:creationId xmlns:a16="http://schemas.microsoft.com/office/drawing/2014/main" id="{544165E7-8FE8-D8BB-68CF-1F929A0E91B0}"/>
              </a:ext>
            </a:extLst>
          </p:cNvPr>
          <p:cNvGraphicFramePr>
            <a:graphicFrameLocks noGrp="1"/>
          </p:cNvGraphicFramePr>
          <p:nvPr>
            <p:ph idx="1"/>
            <p:extLst>
              <p:ext uri="{D42A27DB-BD31-4B8C-83A1-F6EECF244321}">
                <p14:modId xmlns:p14="http://schemas.microsoft.com/office/powerpoint/2010/main" val="2688789520"/>
              </p:ext>
            </p:extLst>
          </p:nvPr>
        </p:nvGraphicFramePr>
        <p:xfrm>
          <a:off x="4208698" y="145215"/>
          <a:ext cx="7890940" cy="671278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4DDA957F-FE40-C429-5361-C28525209E86}"/>
              </a:ext>
            </a:extLst>
          </p:cNvPr>
          <p:cNvCxnSpPr>
            <a:cxnSpLocks/>
          </p:cNvCxnSpPr>
          <p:nvPr/>
        </p:nvCxnSpPr>
        <p:spPr>
          <a:xfrm>
            <a:off x="7345345" y="804325"/>
            <a:ext cx="61032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08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512D64-E3B7-01A8-60D5-142B8A97B6A1}"/>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91B3A9-3452-4A6B-58B3-CCF717FC6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208A853-C56E-39D9-3A26-16B1C8240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0EF9087-6CA0-A4FF-9275-079308364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677263-C880-3C46-97EC-DC782727E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3898925F-3C56-6A28-0C42-28335833EB90}"/>
              </a:ext>
            </a:extLst>
          </p:cNvPr>
          <p:cNvSpPr>
            <a:spLocks noGrp="1"/>
          </p:cNvSpPr>
          <p:nvPr>
            <p:ph type="title"/>
          </p:nvPr>
        </p:nvSpPr>
        <p:spPr/>
        <p:txBody>
          <a:bodyPr>
            <a:normAutofit fontScale="90000"/>
          </a:bodyPr>
          <a:lstStyle/>
          <a:p>
            <a:r>
              <a:rPr lang="en-US" b="1" dirty="0">
                <a:solidFill>
                  <a:schemeClr val="bg1"/>
                </a:solidFill>
              </a:rPr>
              <a:t>Experience of sexual harassment in Latvian higher education institutions</a:t>
            </a:r>
            <a:br>
              <a:rPr lang="en-US" b="1" dirty="0">
                <a:solidFill>
                  <a:schemeClr val="bg1"/>
                </a:solidFill>
              </a:rPr>
            </a:br>
            <a:endParaRPr lang="lv-LV" b="1" dirty="0">
              <a:solidFill>
                <a:schemeClr val="bg1"/>
              </a:solidFill>
            </a:endParaRPr>
          </a:p>
        </p:txBody>
      </p:sp>
      <p:graphicFrame>
        <p:nvGraphicFramePr>
          <p:cNvPr id="12" name="Chart 11" descr="% &#10; Ar SU pieredzi&#10;Visi respondenti (n=3218) 23%&#10;Studējošie un absolventi (n=2595) 25%&#10;Akadēmiskais personāls (n=401) 16%&#10;Vispārējais personāls (n=222) 16%&#10;">
            <a:extLst>
              <a:ext uri="{FF2B5EF4-FFF2-40B4-BE49-F238E27FC236}">
                <a16:creationId xmlns:a16="http://schemas.microsoft.com/office/drawing/2014/main" id="{CE8F110C-B645-0391-FE4C-E575AA04CFCC}"/>
              </a:ext>
            </a:extLst>
          </p:cNvPr>
          <p:cNvGraphicFramePr>
            <a:graphicFrameLocks/>
          </p:cNvGraphicFramePr>
          <p:nvPr>
            <p:extLst>
              <p:ext uri="{D42A27DB-BD31-4B8C-83A1-F6EECF244321}">
                <p14:modId xmlns:p14="http://schemas.microsoft.com/office/powerpoint/2010/main" val="3171134970"/>
              </p:ext>
            </p:extLst>
          </p:nvPr>
        </p:nvGraphicFramePr>
        <p:xfrm>
          <a:off x="566058" y="1895780"/>
          <a:ext cx="10940142" cy="49622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F598B9A7-3F40-BCA3-F396-81BA05ED86B8}"/>
              </a:ext>
            </a:extLst>
          </p:cNvPr>
          <p:cNvSpPr txBox="1"/>
          <p:nvPr/>
        </p:nvSpPr>
        <p:spPr>
          <a:xfrm>
            <a:off x="4049221" y="2055813"/>
            <a:ext cx="1435714" cy="369332"/>
          </a:xfrm>
          <a:prstGeom prst="rect">
            <a:avLst/>
          </a:prstGeom>
          <a:noFill/>
        </p:spPr>
        <p:txBody>
          <a:bodyPr wrap="none" rtlCol="0">
            <a:spAutoFit/>
          </a:bodyPr>
          <a:lstStyle/>
          <a:p>
            <a:r>
              <a:rPr lang="lv-LV" b="1" dirty="0" err="1">
                <a:solidFill>
                  <a:srgbClr val="FF0000"/>
                </a:solidFill>
              </a:rPr>
              <a:t>Every</a:t>
            </a:r>
            <a:r>
              <a:rPr lang="lv-LV" b="1" dirty="0">
                <a:solidFill>
                  <a:srgbClr val="FF0000"/>
                </a:solidFill>
              </a:rPr>
              <a:t> </a:t>
            </a:r>
            <a:r>
              <a:rPr lang="lv-LV" b="1" dirty="0" err="1">
                <a:solidFill>
                  <a:srgbClr val="FF0000"/>
                </a:solidFill>
              </a:rPr>
              <a:t>fourth</a:t>
            </a:r>
            <a:r>
              <a:rPr lang="lv-LV" dirty="0">
                <a:solidFill>
                  <a:srgbClr val="FF0000"/>
                </a:solidFill>
              </a:rPr>
              <a:t>!</a:t>
            </a:r>
          </a:p>
        </p:txBody>
      </p:sp>
    </p:spTree>
    <p:extLst>
      <p:ext uri="{BB962C8B-B14F-4D97-AF65-F5344CB8AC3E}">
        <p14:creationId xmlns:p14="http://schemas.microsoft.com/office/powerpoint/2010/main" val="89922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89EBDC-37DA-9E19-5355-A5B66D358ADB}"/>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2ECE3A-CE3A-D8D6-ACAF-625270330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DCB4412-A815-1A1E-E61E-6F292E367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86F3B8-D2CC-2B2C-85ED-5330612DE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EDE9884-EEA0-0CBB-4F33-901C72539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120A09-63DC-C065-7A3F-614D00BB791E}"/>
              </a:ext>
            </a:extLst>
          </p:cNvPr>
          <p:cNvSpPr>
            <a:spLocks noGrp="1"/>
          </p:cNvSpPr>
          <p:nvPr>
            <p:ph type="title"/>
          </p:nvPr>
        </p:nvSpPr>
        <p:spPr>
          <a:xfrm>
            <a:off x="442127" y="348865"/>
            <a:ext cx="10973493" cy="877729"/>
          </a:xfrm>
        </p:spPr>
        <p:txBody>
          <a:bodyPr anchor="ctr">
            <a:normAutofit fontScale="90000"/>
          </a:bodyPr>
          <a:lstStyle/>
          <a:p>
            <a:r>
              <a:rPr lang="en-US" sz="4000" b="1" dirty="0">
                <a:solidFill>
                  <a:schemeClr val="bg1"/>
                </a:solidFill>
              </a:rPr>
              <a:t>WHO is more likely to experience sexual harassment?</a:t>
            </a:r>
            <a:br>
              <a:rPr lang="lv-LV" sz="4000" b="1" dirty="0">
                <a:solidFill>
                  <a:schemeClr val="bg1"/>
                </a:solidFill>
              </a:rPr>
            </a:br>
            <a:r>
              <a:rPr lang="lv-LV" sz="4000" b="1" dirty="0" err="1">
                <a:solidFill>
                  <a:schemeClr val="bg1"/>
                </a:solidFill>
              </a:rPr>
              <a:t>According</a:t>
            </a:r>
            <a:r>
              <a:rPr lang="lv-LV" sz="4000" b="1" dirty="0">
                <a:solidFill>
                  <a:schemeClr val="bg1"/>
                </a:solidFill>
              </a:rPr>
              <a:t> to </a:t>
            </a:r>
            <a:r>
              <a:rPr lang="lv-LV" sz="4000" b="1" dirty="0" err="1">
                <a:solidFill>
                  <a:schemeClr val="bg1"/>
                </a:solidFill>
              </a:rPr>
              <a:t>survey</a:t>
            </a:r>
            <a:r>
              <a:rPr lang="lv-LV" sz="4000" b="1" dirty="0">
                <a:solidFill>
                  <a:schemeClr val="bg1"/>
                </a:solidFill>
              </a:rPr>
              <a:t> </a:t>
            </a:r>
            <a:r>
              <a:rPr lang="lv-LV" sz="4000" b="1" dirty="0" err="1">
                <a:solidFill>
                  <a:schemeClr val="bg1"/>
                </a:solidFill>
              </a:rPr>
              <a:t>data</a:t>
            </a:r>
            <a:endParaRPr lang="lv-LV" sz="4000" b="1" dirty="0">
              <a:solidFill>
                <a:schemeClr val="bg1"/>
              </a:solidFill>
            </a:endParaRPr>
          </a:p>
        </p:txBody>
      </p:sp>
      <p:sp>
        <p:nvSpPr>
          <p:cNvPr id="7" name="Freeform: Shape 6">
            <a:extLst>
              <a:ext uri="{FF2B5EF4-FFF2-40B4-BE49-F238E27FC236}">
                <a16:creationId xmlns:a16="http://schemas.microsoft.com/office/drawing/2014/main" id="{551B44DA-D5ED-855F-F7DA-E0484E21A9ED}"/>
              </a:ext>
              <a:ext uri="{C183D7F6-B498-43B3-948B-1728B52AA6E4}">
                <adec:decorative xmlns:adec="http://schemas.microsoft.com/office/drawing/2017/decorative" val="1"/>
              </a:ext>
            </a:extLst>
          </p:cNvPr>
          <p:cNvSpPr/>
          <p:nvPr/>
        </p:nvSpPr>
        <p:spPr>
          <a:xfrm>
            <a:off x="7837592" y="2210633"/>
            <a:ext cx="1882530" cy="3403650"/>
          </a:xfrm>
          <a:custGeom>
            <a:avLst/>
            <a:gdLst>
              <a:gd name="connsiteX0" fmla="*/ 380469 w 1322789"/>
              <a:gd name="connsiteY0" fmla="*/ 806310 h 2035602"/>
              <a:gd name="connsiteX1" fmla="*/ 284030 w 1322789"/>
              <a:gd name="connsiteY1" fmla="*/ 822383 h 2035602"/>
              <a:gd name="connsiteX2" fmla="*/ 160803 w 1322789"/>
              <a:gd name="connsiteY2" fmla="*/ 900963 h 2035602"/>
              <a:gd name="connsiteX3" fmla="*/ 144730 w 1322789"/>
              <a:gd name="connsiteY3" fmla="*/ 929537 h 2035602"/>
              <a:gd name="connsiteX4" fmla="*/ 44720 w 1322789"/>
              <a:gd name="connsiteY4" fmla="*/ 1306362 h 2035602"/>
              <a:gd name="connsiteX5" fmla="*/ 82223 w 1322789"/>
              <a:gd name="connsiteY5" fmla="*/ 1374227 h 2035602"/>
              <a:gd name="connsiteX6" fmla="*/ 94725 w 1322789"/>
              <a:gd name="connsiteY6" fmla="*/ 1377798 h 2035602"/>
              <a:gd name="connsiteX7" fmla="*/ 146516 w 1322789"/>
              <a:gd name="connsiteY7" fmla="*/ 1338509 h 2035602"/>
              <a:gd name="connsiteX8" fmla="*/ 237597 w 1322789"/>
              <a:gd name="connsiteY8" fmla="*/ 995615 h 2035602"/>
              <a:gd name="connsiteX9" fmla="*/ 237597 w 1322789"/>
              <a:gd name="connsiteY9" fmla="*/ 1140274 h 2035602"/>
              <a:gd name="connsiteX10" fmla="*/ 135800 w 1322789"/>
              <a:gd name="connsiteY10" fmla="*/ 1520670 h 2035602"/>
              <a:gd name="connsiteX11" fmla="*/ 237597 w 1322789"/>
              <a:gd name="connsiteY11" fmla="*/ 1520670 h 2035602"/>
              <a:gd name="connsiteX12" fmla="*/ 237597 w 1322789"/>
              <a:gd name="connsiteY12" fmla="*/ 1949287 h 2035602"/>
              <a:gd name="connsiteX13" fmla="*/ 344751 w 1322789"/>
              <a:gd name="connsiteY13" fmla="*/ 1949287 h 2035602"/>
              <a:gd name="connsiteX14" fmla="*/ 344751 w 1322789"/>
              <a:gd name="connsiteY14" fmla="*/ 1520670 h 2035602"/>
              <a:gd name="connsiteX15" fmla="*/ 416187 w 1322789"/>
              <a:gd name="connsiteY15" fmla="*/ 1520670 h 2035602"/>
              <a:gd name="connsiteX16" fmla="*/ 416187 w 1322789"/>
              <a:gd name="connsiteY16" fmla="*/ 1949287 h 2035602"/>
              <a:gd name="connsiteX17" fmla="*/ 523341 w 1322789"/>
              <a:gd name="connsiteY17" fmla="*/ 1949287 h 2035602"/>
              <a:gd name="connsiteX18" fmla="*/ 523341 w 1322789"/>
              <a:gd name="connsiteY18" fmla="*/ 1520670 h 2035602"/>
              <a:gd name="connsiteX19" fmla="*/ 625137 w 1322789"/>
              <a:gd name="connsiteY19" fmla="*/ 1520670 h 2035602"/>
              <a:gd name="connsiteX20" fmla="*/ 523341 w 1322789"/>
              <a:gd name="connsiteY20" fmla="*/ 1140274 h 2035602"/>
              <a:gd name="connsiteX21" fmla="*/ 523341 w 1322789"/>
              <a:gd name="connsiteY21" fmla="*/ 995615 h 2035602"/>
              <a:gd name="connsiteX22" fmla="*/ 614422 w 1322789"/>
              <a:gd name="connsiteY22" fmla="*/ 1336723 h 2035602"/>
              <a:gd name="connsiteX23" fmla="*/ 666213 w 1322789"/>
              <a:gd name="connsiteY23" fmla="*/ 1376012 h 2035602"/>
              <a:gd name="connsiteX24" fmla="*/ 680500 w 1322789"/>
              <a:gd name="connsiteY24" fmla="*/ 1374227 h 2035602"/>
              <a:gd name="connsiteX25" fmla="*/ 716218 w 1322789"/>
              <a:gd name="connsiteY25" fmla="*/ 1338509 h 2035602"/>
              <a:gd name="connsiteX26" fmla="*/ 809085 w 1322789"/>
              <a:gd name="connsiteY26" fmla="*/ 995615 h 2035602"/>
              <a:gd name="connsiteX27" fmla="*/ 809085 w 1322789"/>
              <a:gd name="connsiteY27" fmla="*/ 1140274 h 2035602"/>
              <a:gd name="connsiteX28" fmla="*/ 707289 w 1322789"/>
              <a:gd name="connsiteY28" fmla="*/ 1520670 h 2035602"/>
              <a:gd name="connsiteX29" fmla="*/ 809085 w 1322789"/>
              <a:gd name="connsiteY29" fmla="*/ 1520670 h 2035602"/>
              <a:gd name="connsiteX30" fmla="*/ 809085 w 1322789"/>
              <a:gd name="connsiteY30" fmla="*/ 1949287 h 2035602"/>
              <a:gd name="connsiteX31" fmla="*/ 916239 w 1322789"/>
              <a:gd name="connsiteY31" fmla="*/ 1949287 h 2035602"/>
              <a:gd name="connsiteX32" fmla="*/ 916239 w 1322789"/>
              <a:gd name="connsiteY32" fmla="*/ 1520670 h 2035602"/>
              <a:gd name="connsiteX33" fmla="*/ 987675 w 1322789"/>
              <a:gd name="connsiteY33" fmla="*/ 1520670 h 2035602"/>
              <a:gd name="connsiteX34" fmla="*/ 987675 w 1322789"/>
              <a:gd name="connsiteY34" fmla="*/ 1949287 h 2035602"/>
              <a:gd name="connsiteX35" fmla="*/ 1094829 w 1322789"/>
              <a:gd name="connsiteY35" fmla="*/ 1949287 h 2035602"/>
              <a:gd name="connsiteX36" fmla="*/ 1094829 w 1322789"/>
              <a:gd name="connsiteY36" fmla="*/ 1520670 h 2035602"/>
              <a:gd name="connsiteX37" fmla="*/ 1196626 w 1322789"/>
              <a:gd name="connsiteY37" fmla="*/ 1520670 h 2035602"/>
              <a:gd name="connsiteX38" fmla="*/ 1094829 w 1322789"/>
              <a:gd name="connsiteY38" fmla="*/ 1140274 h 2035602"/>
              <a:gd name="connsiteX39" fmla="*/ 1094829 w 1322789"/>
              <a:gd name="connsiteY39" fmla="*/ 995615 h 2035602"/>
              <a:gd name="connsiteX40" fmla="*/ 1185910 w 1322789"/>
              <a:gd name="connsiteY40" fmla="*/ 1336723 h 2035602"/>
              <a:gd name="connsiteX41" fmla="*/ 1237701 w 1322789"/>
              <a:gd name="connsiteY41" fmla="*/ 1376012 h 2035602"/>
              <a:gd name="connsiteX42" fmla="*/ 1251989 w 1322789"/>
              <a:gd name="connsiteY42" fmla="*/ 1374227 h 2035602"/>
              <a:gd name="connsiteX43" fmla="*/ 1287707 w 1322789"/>
              <a:gd name="connsiteY43" fmla="*/ 1308148 h 2035602"/>
              <a:gd name="connsiteX44" fmla="*/ 1187696 w 1322789"/>
              <a:gd name="connsiteY44" fmla="*/ 931323 h 2035602"/>
              <a:gd name="connsiteX45" fmla="*/ 1171623 w 1322789"/>
              <a:gd name="connsiteY45" fmla="*/ 902749 h 2035602"/>
              <a:gd name="connsiteX46" fmla="*/ 1048396 w 1322789"/>
              <a:gd name="connsiteY46" fmla="*/ 824169 h 2035602"/>
              <a:gd name="connsiteX47" fmla="*/ 951957 w 1322789"/>
              <a:gd name="connsiteY47" fmla="*/ 806310 h 2035602"/>
              <a:gd name="connsiteX48" fmla="*/ 855519 w 1322789"/>
              <a:gd name="connsiteY48" fmla="*/ 822383 h 2035602"/>
              <a:gd name="connsiteX49" fmla="*/ 732291 w 1322789"/>
              <a:gd name="connsiteY49" fmla="*/ 900963 h 2035602"/>
              <a:gd name="connsiteX50" fmla="*/ 716218 w 1322789"/>
              <a:gd name="connsiteY50" fmla="*/ 929537 h 2035602"/>
              <a:gd name="connsiteX51" fmla="*/ 666213 w 1322789"/>
              <a:gd name="connsiteY51" fmla="*/ 1115271 h 2035602"/>
              <a:gd name="connsiteX52" fmla="*/ 616208 w 1322789"/>
              <a:gd name="connsiteY52" fmla="*/ 931323 h 2035602"/>
              <a:gd name="connsiteX53" fmla="*/ 600135 w 1322789"/>
              <a:gd name="connsiteY53" fmla="*/ 902749 h 2035602"/>
              <a:gd name="connsiteX54" fmla="*/ 476908 w 1322789"/>
              <a:gd name="connsiteY54" fmla="*/ 824169 h 2035602"/>
              <a:gd name="connsiteX55" fmla="*/ 380469 w 1322789"/>
              <a:gd name="connsiteY55" fmla="*/ 806310 h 2035602"/>
              <a:gd name="connsiteX56" fmla="*/ 951957 w 1322789"/>
              <a:gd name="connsiteY56" fmla="*/ 520566 h 2035602"/>
              <a:gd name="connsiteX57" fmla="*/ 826944 w 1322789"/>
              <a:gd name="connsiteY57" fmla="*/ 645579 h 2035602"/>
              <a:gd name="connsiteX58" fmla="*/ 951957 w 1322789"/>
              <a:gd name="connsiteY58" fmla="*/ 770592 h 2035602"/>
              <a:gd name="connsiteX59" fmla="*/ 1076970 w 1322789"/>
              <a:gd name="connsiteY59" fmla="*/ 645579 h 2035602"/>
              <a:gd name="connsiteX60" fmla="*/ 951957 w 1322789"/>
              <a:gd name="connsiteY60" fmla="*/ 520566 h 2035602"/>
              <a:gd name="connsiteX61" fmla="*/ 380469 w 1322789"/>
              <a:gd name="connsiteY61" fmla="*/ 520566 h 2035602"/>
              <a:gd name="connsiteX62" fmla="*/ 255456 w 1322789"/>
              <a:gd name="connsiteY62" fmla="*/ 645579 h 2035602"/>
              <a:gd name="connsiteX63" fmla="*/ 380469 w 1322789"/>
              <a:gd name="connsiteY63" fmla="*/ 770592 h 2035602"/>
              <a:gd name="connsiteX64" fmla="*/ 505482 w 1322789"/>
              <a:gd name="connsiteY64" fmla="*/ 645579 h 2035602"/>
              <a:gd name="connsiteX65" fmla="*/ 380469 w 1322789"/>
              <a:gd name="connsiteY65" fmla="*/ 520566 h 2035602"/>
              <a:gd name="connsiteX66" fmla="*/ 220469 w 1322789"/>
              <a:gd name="connsiteY66" fmla="*/ 0 h 2035602"/>
              <a:gd name="connsiteX67" fmla="*/ 1102320 w 1322789"/>
              <a:gd name="connsiteY67" fmla="*/ 0 h 2035602"/>
              <a:gd name="connsiteX68" fmla="*/ 1322789 w 1322789"/>
              <a:gd name="connsiteY68" fmla="*/ 220469 h 2035602"/>
              <a:gd name="connsiteX69" fmla="*/ 1322789 w 1322789"/>
              <a:gd name="connsiteY69" fmla="*/ 1815133 h 2035602"/>
              <a:gd name="connsiteX70" fmla="*/ 1102320 w 1322789"/>
              <a:gd name="connsiteY70" fmla="*/ 2035602 h 2035602"/>
              <a:gd name="connsiteX71" fmla="*/ 220469 w 1322789"/>
              <a:gd name="connsiteY71" fmla="*/ 2035602 h 2035602"/>
              <a:gd name="connsiteX72" fmla="*/ 0 w 1322789"/>
              <a:gd name="connsiteY72" fmla="*/ 1815133 h 2035602"/>
              <a:gd name="connsiteX73" fmla="*/ 0 w 1322789"/>
              <a:gd name="connsiteY73" fmla="*/ 220469 h 2035602"/>
              <a:gd name="connsiteX74" fmla="*/ 220469 w 1322789"/>
              <a:gd name="connsiteY74"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22789" h="2035602">
                <a:moveTo>
                  <a:pt x="380469" y="806310"/>
                </a:moveTo>
                <a:cubicBezTo>
                  <a:pt x="346537" y="806310"/>
                  <a:pt x="314391" y="811668"/>
                  <a:pt x="284030" y="822383"/>
                </a:cubicBezTo>
                <a:cubicBezTo>
                  <a:pt x="235811" y="838456"/>
                  <a:pt x="194735" y="865245"/>
                  <a:pt x="160803" y="900963"/>
                </a:cubicBezTo>
                <a:cubicBezTo>
                  <a:pt x="153659" y="909892"/>
                  <a:pt x="148302" y="918822"/>
                  <a:pt x="144730" y="929537"/>
                </a:cubicBezTo>
                <a:lnTo>
                  <a:pt x="44720" y="1306362"/>
                </a:lnTo>
                <a:cubicBezTo>
                  <a:pt x="37576" y="1334937"/>
                  <a:pt x="51863" y="1367083"/>
                  <a:pt x="82223" y="1374227"/>
                </a:cubicBezTo>
                <a:cubicBezTo>
                  <a:pt x="84009" y="1377798"/>
                  <a:pt x="89367" y="1377798"/>
                  <a:pt x="94725" y="1377798"/>
                </a:cubicBezTo>
                <a:cubicBezTo>
                  <a:pt x="117941" y="1377798"/>
                  <a:pt x="139372" y="1361725"/>
                  <a:pt x="146516" y="1338509"/>
                </a:cubicBezTo>
                <a:lnTo>
                  <a:pt x="237597" y="995615"/>
                </a:lnTo>
                <a:lnTo>
                  <a:pt x="237597" y="1140274"/>
                </a:lnTo>
                <a:lnTo>
                  <a:pt x="135800" y="1520670"/>
                </a:lnTo>
                <a:lnTo>
                  <a:pt x="237597" y="1520670"/>
                </a:lnTo>
                <a:lnTo>
                  <a:pt x="237597" y="1949287"/>
                </a:lnTo>
                <a:lnTo>
                  <a:pt x="344751" y="1949287"/>
                </a:lnTo>
                <a:lnTo>
                  <a:pt x="344751" y="1520670"/>
                </a:lnTo>
                <a:lnTo>
                  <a:pt x="416187" y="1520670"/>
                </a:lnTo>
                <a:lnTo>
                  <a:pt x="416187" y="1949287"/>
                </a:lnTo>
                <a:lnTo>
                  <a:pt x="523341" y="1949287"/>
                </a:lnTo>
                <a:lnTo>
                  <a:pt x="523341" y="1520670"/>
                </a:lnTo>
                <a:lnTo>
                  <a:pt x="625137" y="1520670"/>
                </a:lnTo>
                <a:lnTo>
                  <a:pt x="523341" y="1140274"/>
                </a:lnTo>
                <a:lnTo>
                  <a:pt x="523341" y="995615"/>
                </a:lnTo>
                <a:lnTo>
                  <a:pt x="614422" y="1336723"/>
                </a:lnTo>
                <a:cubicBezTo>
                  <a:pt x="621566" y="1359939"/>
                  <a:pt x="642996" y="1376012"/>
                  <a:pt x="666213" y="1376012"/>
                </a:cubicBezTo>
                <a:cubicBezTo>
                  <a:pt x="671571" y="1376012"/>
                  <a:pt x="675143" y="1376012"/>
                  <a:pt x="680500" y="1374227"/>
                </a:cubicBezTo>
                <a:cubicBezTo>
                  <a:pt x="698359" y="1368869"/>
                  <a:pt x="710861" y="1354582"/>
                  <a:pt x="716218" y="1338509"/>
                </a:cubicBezTo>
                <a:lnTo>
                  <a:pt x="809085" y="995615"/>
                </a:lnTo>
                <a:lnTo>
                  <a:pt x="809085" y="1140274"/>
                </a:lnTo>
                <a:lnTo>
                  <a:pt x="707289" y="1520670"/>
                </a:lnTo>
                <a:lnTo>
                  <a:pt x="809085" y="1520670"/>
                </a:lnTo>
                <a:lnTo>
                  <a:pt x="809085" y="1949287"/>
                </a:lnTo>
                <a:lnTo>
                  <a:pt x="916239" y="1949287"/>
                </a:lnTo>
                <a:lnTo>
                  <a:pt x="916239" y="1520670"/>
                </a:lnTo>
                <a:lnTo>
                  <a:pt x="987675" y="1520670"/>
                </a:lnTo>
                <a:lnTo>
                  <a:pt x="987675" y="1949287"/>
                </a:lnTo>
                <a:lnTo>
                  <a:pt x="1094829" y="1949287"/>
                </a:lnTo>
                <a:lnTo>
                  <a:pt x="1094829" y="1520670"/>
                </a:lnTo>
                <a:lnTo>
                  <a:pt x="1196626" y="1520670"/>
                </a:lnTo>
                <a:lnTo>
                  <a:pt x="1094829" y="1140274"/>
                </a:lnTo>
                <a:lnTo>
                  <a:pt x="1094829" y="995615"/>
                </a:lnTo>
                <a:lnTo>
                  <a:pt x="1185910" y="1336723"/>
                </a:lnTo>
                <a:cubicBezTo>
                  <a:pt x="1193054" y="1359939"/>
                  <a:pt x="1214485" y="1376012"/>
                  <a:pt x="1237701" y="1376012"/>
                </a:cubicBezTo>
                <a:cubicBezTo>
                  <a:pt x="1243059" y="1376012"/>
                  <a:pt x="1246631" y="1376012"/>
                  <a:pt x="1251989" y="1374227"/>
                </a:cubicBezTo>
                <a:cubicBezTo>
                  <a:pt x="1280563" y="1367083"/>
                  <a:pt x="1296636" y="1336723"/>
                  <a:pt x="1287707" y="1308148"/>
                </a:cubicBezTo>
                <a:lnTo>
                  <a:pt x="1187696" y="931323"/>
                </a:lnTo>
                <a:cubicBezTo>
                  <a:pt x="1184124" y="920608"/>
                  <a:pt x="1178767" y="909892"/>
                  <a:pt x="1171623" y="902749"/>
                </a:cubicBezTo>
                <a:cubicBezTo>
                  <a:pt x="1137691" y="867031"/>
                  <a:pt x="1094829" y="840242"/>
                  <a:pt x="1048396" y="824169"/>
                </a:cubicBezTo>
                <a:cubicBezTo>
                  <a:pt x="1018036" y="811668"/>
                  <a:pt x="985889" y="806310"/>
                  <a:pt x="951957" y="806310"/>
                </a:cubicBezTo>
                <a:cubicBezTo>
                  <a:pt x="918025" y="806310"/>
                  <a:pt x="885879" y="811668"/>
                  <a:pt x="855519" y="822383"/>
                </a:cubicBezTo>
                <a:cubicBezTo>
                  <a:pt x="807299" y="838456"/>
                  <a:pt x="766224" y="865245"/>
                  <a:pt x="732291" y="900963"/>
                </a:cubicBezTo>
                <a:cubicBezTo>
                  <a:pt x="725148" y="909892"/>
                  <a:pt x="719790" y="918822"/>
                  <a:pt x="716218" y="929537"/>
                </a:cubicBezTo>
                <a:lnTo>
                  <a:pt x="666213" y="1115271"/>
                </a:lnTo>
                <a:lnTo>
                  <a:pt x="616208" y="931323"/>
                </a:lnTo>
                <a:cubicBezTo>
                  <a:pt x="612636" y="920608"/>
                  <a:pt x="607278" y="909892"/>
                  <a:pt x="600135" y="902749"/>
                </a:cubicBezTo>
                <a:cubicBezTo>
                  <a:pt x="566203" y="867031"/>
                  <a:pt x="523341" y="840242"/>
                  <a:pt x="476908" y="824169"/>
                </a:cubicBezTo>
                <a:cubicBezTo>
                  <a:pt x="446547" y="811668"/>
                  <a:pt x="414401" y="806310"/>
                  <a:pt x="380469" y="806310"/>
                </a:cubicBezTo>
                <a:close/>
                <a:moveTo>
                  <a:pt x="951957" y="520566"/>
                </a:moveTo>
                <a:cubicBezTo>
                  <a:pt x="882914" y="520566"/>
                  <a:pt x="826944" y="576536"/>
                  <a:pt x="826944" y="645579"/>
                </a:cubicBezTo>
                <a:cubicBezTo>
                  <a:pt x="826944" y="714622"/>
                  <a:pt x="882914" y="770592"/>
                  <a:pt x="951957" y="770592"/>
                </a:cubicBezTo>
                <a:cubicBezTo>
                  <a:pt x="1021000" y="770592"/>
                  <a:pt x="1076970" y="714622"/>
                  <a:pt x="1076970" y="645579"/>
                </a:cubicBezTo>
                <a:cubicBezTo>
                  <a:pt x="1076970" y="576536"/>
                  <a:pt x="1021000" y="520566"/>
                  <a:pt x="951957" y="520566"/>
                </a:cubicBezTo>
                <a:close/>
                <a:moveTo>
                  <a:pt x="380469" y="520566"/>
                </a:moveTo>
                <a:cubicBezTo>
                  <a:pt x="311426" y="520566"/>
                  <a:pt x="255456" y="576536"/>
                  <a:pt x="255456" y="645579"/>
                </a:cubicBezTo>
                <a:cubicBezTo>
                  <a:pt x="255456" y="714622"/>
                  <a:pt x="311426" y="770592"/>
                  <a:pt x="380469" y="770592"/>
                </a:cubicBezTo>
                <a:cubicBezTo>
                  <a:pt x="449512" y="770592"/>
                  <a:pt x="505482" y="714622"/>
                  <a:pt x="505482" y="645579"/>
                </a:cubicBezTo>
                <a:cubicBezTo>
                  <a:pt x="505482" y="576536"/>
                  <a:pt x="449512" y="520566"/>
                  <a:pt x="380469" y="520566"/>
                </a:cubicBezTo>
                <a:close/>
                <a:moveTo>
                  <a:pt x="220469" y="0"/>
                </a:moveTo>
                <a:lnTo>
                  <a:pt x="1102320" y="0"/>
                </a:lnTo>
                <a:cubicBezTo>
                  <a:pt x="1224082" y="0"/>
                  <a:pt x="1322789" y="98707"/>
                  <a:pt x="1322789" y="220469"/>
                </a:cubicBezTo>
                <a:lnTo>
                  <a:pt x="1322789" y="1815133"/>
                </a:lnTo>
                <a:cubicBezTo>
                  <a:pt x="1322789" y="1936895"/>
                  <a:pt x="1224082" y="2035602"/>
                  <a:pt x="1102320" y="2035602"/>
                </a:cubicBezTo>
                <a:lnTo>
                  <a:pt x="220469" y="2035602"/>
                </a:lnTo>
                <a:cubicBezTo>
                  <a:pt x="98707" y="2035602"/>
                  <a:pt x="0" y="1936895"/>
                  <a:pt x="0" y="1815133"/>
                </a:cubicBezTo>
                <a:lnTo>
                  <a:pt x="0" y="220469"/>
                </a:lnTo>
                <a:cubicBezTo>
                  <a:pt x="0" y="98707"/>
                  <a:pt x="98707" y="0"/>
                  <a:pt x="220469" y="0"/>
                </a:cubicBezTo>
                <a:close/>
              </a:path>
            </a:pathLst>
          </a:custGeom>
          <a:blipFill dpi="0" rotWithShape="1">
            <a:blip r:embed="rId3">
              <a:alphaModFix amt="35000"/>
              <a:extLst>
                <a:ext uri="{28A0092B-C50C-407E-A947-70E740481C1C}">
                  <a14:useLocalDpi xmlns:a14="http://schemas.microsoft.com/office/drawing/2010/main" val="0"/>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8" name="Freeform: Shape 7">
            <a:extLst>
              <a:ext uri="{FF2B5EF4-FFF2-40B4-BE49-F238E27FC236}">
                <a16:creationId xmlns:a16="http://schemas.microsoft.com/office/drawing/2014/main" id="{09D921BE-80B6-D365-7141-E4CDF57B7E23}"/>
              </a:ext>
              <a:ext uri="{C183D7F6-B498-43B3-948B-1728B52AA6E4}">
                <adec:decorative xmlns:adec="http://schemas.microsoft.com/office/drawing/2017/decorative" val="1"/>
              </a:ext>
            </a:extLst>
          </p:cNvPr>
          <p:cNvSpPr/>
          <p:nvPr/>
        </p:nvSpPr>
        <p:spPr>
          <a:xfrm>
            <a:off x="9854397" y="2191459"/>
            <a:ext cx="2000850" cy="3403650"/>
          </a:xfrm>
          <a:custGeom>
            <a:avLst/>
            <a:gdLst>
              <a:gd name="connsiteX0" fmla="*/ 376523 w 1322789"/>
              <a:gd name="connsiteY0" fmla="*/ 837936 h 2035602"/>
              <a:gd name="connsiteX1" fmla="*/ 281022 w 1322789"/>
              <a:gd name="connsiteY1" fmla="*/ 853853 h 2035602"/>
              <a:gd name="connsiteX2" fmla="*/ 158994 w 1322789"/>
              <a:gd name="connsiteY2" fmla="*/ 931668 h 2035602"/>
              <a:gd name="connsiteX3" fmla="*/ 143077 w 1322789"/>
              <a:gd name="connsiteY3" fmla="*/ 959964 h 2035602"/>
              <a:gd name="connsiteX4" fmla="*/ 44040 w 1322789"/>
              <a:gd name="connsiteY4" fmla="*/ 1333123 h 2035602"/>
              <a:gd name="connsiteX5" fmla="*/ 81179 w 1322789"/>
              <a:gd name="connsiteY5" fmla="*/ 1400327 h 2035602"/>
              <a:gd name="connsiteX6" fmla="*/ 93559 w 1322789"/>
              <a:gd name="connsiteY6" fmla="*/ 1403864 h 2035602"/>
              <a:gd name="connsiteX7" fmla="*/ 144846 w 1322789"/>
              <a:gd name="connsiteY7" fmla="*/ 1364956 h 2035602"/>
              <a:gd name="connsiteX8" fmla="*/ 235041 w 1322789"/>
              <a:gd name="connsiteY8" fmla="*/ 1025400 h 2035602"/>
              <a:gd name="connsiteX9" fmla="*/ 235041 w 1322789"/>
              <a:gd name="connsiteY9" fmla="*/ 1421549 h 2035602"/>
              <a:gd name="connsiteX10" fmla="*/ 235041 w 1322789"/>
              <a:gd name="connsiteY10" fmla="*/ 1969792 h 2035602"/>
              <a:gd name="connsiteX11" fmla="*/ 341152 w 1322789"/>
              <a:gd name="connsiteY11" fmla="*/ 1969792 h 2035602"/>
              <a:gd name="connsiteX12" fmla="*/ 341152 w 1322789"/>
              <a:gd name="connsiteY12" fmla="*/ 1421549 h 2035602"/>
              <a:gd name="connsiteX13" fmla="*/ 411893 w 1322789"/>
              <a:gd name="connsiteY13" fmla="*/ 1421549 h 2035602"/>
              <a:gd name="connsiteX14" fmla="*/ 411893 w 1322789"/>
              <a:gd name="connsiteY14" fmla="*/ 1969792 h 2035602"/>
              <a:gd name="connsiteX15" fmla="*/ 518005 w 1322789"/>
              <a:gd name="connsiteY15" fmla="*/ 1969792 h 2035602"/>
              <a:gd name="connsiteX16" fmla="*/ 518005 w 1322789"/>
              <a:gd name="connsiteY16" fmla="*/ 1421549 h 2035602"/>
              <a:gd name="connsiteX17" fmla="*/ 518005 w 1322789"/>
              <a:gd name="connsiteY17" fmla="*/ 1025400 h 2035602"/>
              <a:gd name="connsiteX18" fmla="*/ 608199 w 1322789"/>
              <a:gd name="connsiteY18" fmla="*/ 1363188 h 2035602"/>
              <a:gd name="connsiteX19" fmla="*/ 659487 w 1322789"/>
              <a:gd name="connsiteY19" fmla="*/ 1402096 h 2035602"/>
              <a:gd name="connsiteX20" fmla="*/ 673635 w 1322789"/>
              <a:gd name="connsiteY20" fmla="*/ 1400327 h 2035602"/>
              <a:gd name="connsiteX21" fmla="*/ 707237 w 1322789"/>
              <a:gd name="connsiteY21" fmla="*/ 1368494 h 2035602"/>
              <a:gd name="connsiteX22" fmla="*/ 800969 w 1322789"/>
              <a:gd name="connsiteY22" fmla="*/ 1025400 h 2035602"/>
              <a:gd name="connsiteX23" fmla="*/ 800969 w 1322789"/>
              <a:gd name="connsiteY23" fmla="*/ 1168650 h 2035602"/>
              <a:gd name="connsiteX24" fmla="*/ 700163 w 1322789"/>
              <a:gd name="connsiteY24" fmla="*/ 1545346 h 2035602"/>
              <a:gd name="connsiteX25" fmla="*/ 800969 w 1322789"/>
              <a:gd name="connsiteY25" fmla="*/ 1545346 h 2035602"/>
              <a:gd name="connsiteX26" fmla="*/ 800969 w 1322789"/>
              <a:gd name="connsiteY26" fmla="*/ 1969792 h 2035602"/>
              <a:gd name="connsiteX27" fmla="*/ 907080 w 1322789"/>
              <a:gd name="connsiteY27" fmla="*/ 1969792 h 2035602"/>
              <a:gd name="connsiteX28" fmla="*/ 907080 w 1322789"/>
              <a:gd name="connsiteY28" fmla="*/ 1545346 h 2035602"/>
              <a:gd name="connsiteX29" fmla="*/ 977821 w 1322789"/>
              <a:gd name="connsiteY29" fmla="*/ 1545346 h 2035602"/>
              <a:gd name="connsiteX30" fmla="*/ 977821 w 1322789"/>
              <a:gd name="connsiteY30" fmla="*/ 1969792 h 2035602"/>
              <a:gd name="connsiteX31" fmla="*/ 1083933 w 1322789"/>
              <a:gd name="connsiteY31" fmla="*/ 1969792 h 2035602"/>
              <a:gd name="connsiteX32" fmla="*/ 1083933 w 1322789"/>
              <a:gd name="connsiteY32" fmla="*/ 1545346 h 2035602"/>
              <a:gd name="connsiteX33" fmla="*/ 1184739 w 1322789"/>
              <a:gd name="connsiteY33" fmla="*/ 1545346 h 2035602"/>
              <a:gd name="connsiteX34" fmla="*/ 1083933 w 1322789"/>
              <a:gd name="connsiteY34" fmla="*/ 1168650 h 2035602"/>
              <a:gd name="connsiteX35" fmla="*/ 1083933 w 1322789"/>
              <a:gd name="connsiteY35" fmla="*/ 1025400 h 2035602"/>
              <a:gd name="connsiteX36" fmla="*/ 1174127 w 1322789"/>
              <a:gd name="connsiteY36" fmla="*/ 1363188 h 2035602"/>
              <a:gd name="connsiteX37" fmla="*/ 1225415 w 1322789"/>
              <a:gd name="connsiteY37" fmla="*/ 1402096 h 2035602"/>
              <a:gd name="connsiteX38" fmla="*/ 1239563 w 1322789"/>
              <a:gd name="connsiteY38" fmla="*/ 1400327 h 2035602"/>
              <a:gd name="connsiteX39" fmla="*/ 1276702 w 1322789"/>
              <a:gd name="connsiteY39" fmla="*/ 1334892 h 2035602"/>
              <a:gd name="connsiteX40" fmla="*/ 1175896 w 1322789"/>
              <a:gd name="connsiteY40" fmla="*/ 961733 h 2035602"/>
              <a:gd name="connsiteX41" fmla="*/ 1159979 w 1322789"/>
              <a:gd name="connsiteY41" fmla="*/ 933436 h 2035602"/>
              <a:gd name="connsiteX42" fmla="*/ 1037951 w 1322789"/>
              <a:gd name="connsiteY42" fmla="*/ 855621 h 2035602"/>
              <a:gd name="connsiteX43" fmla="*/ 942451 w 1322789"/>
              <a:gd name="connsiteY43" fmla="*/ 837936 h 2035602"/>
              <a:gd name="connsiteX44" fmla="*/ 846950 w 1322789"/>
              <a:gd name="connsiteY44" fmla="*/ 853853 h 2035602"/>
              <a:gd name="connsiteX45" fmla="*/ 724922 w 1322789"/>
              <a:gd name="connsiteY45" fmla="*/ 931668 h 2035602"/>
              <a:gd name="connsiteX46" fmla="*/ 709005 w 1322789"/>
              <a:gd name="connsiteY46" fmla="*/ 959964 h 2035602"/>
              <a:gd name="connsiteX47" fmla="*/ 659487 w 1322789"/>
              <a:gd name="connsiteY47" fmla="*/ 1145659 h 2035602"/>
              <a:gd name="connsiteX48" fmla="*/ 609968 w 1322789"/>
              <a:gd name="connsiteY48" fmla="*/ 961733 h 2035602"/>
              <a:gd name="connsiteX49" fmla="*/ 594051 w 1322789"/>
              <a:gd name="connsiteY49" fmla="*/ 933436 h 2035602"/>
              <a:gd name="connsiteX50" fmla="*/ 472023 w 1322789"/>
              <a:gd name="connsiteY50" fmla="*/ 855621 h 2035602"/>
              <a:gd name="connsiteX51" fmla="*/ 376523 w 1322789"/>
              <a:gd name="connsiteY51" fmla="*/ 837936 h 2035602"/>
              <a:gd name="connsiteX52" fmla="*/ 942451 w 1322789"/>
              <a:gd name="connsiteY52" fmla="*/ 554972 h 2035602"/>
              <a:gd name="connsiteX53" fmla="*/ 818654 w 1322789"/>
              <a:gd name="connsiteY53" fmla="*/ 678769 h 2035602"/>
              <a:gd name="connsiteX54" fmla="*/ 942451 w 1322789"/>
              <a:gd name="connsiteY54" fmla="*/ 802566 h 2035602"/>
              <a:gd name="connsiteX55" fmla="*/ 1066248 w 1322789"/>
              <a:gd name="connsiteY55" fmla="*/ 678769 h 2035602"/>
              <a:gd name="connsiteX56" fmla="*/ 942451 w 1322789"/>
              <a:gd name="connsiteY56" fmla="*/ 554972 h 2035602"/>
              <a:gd name="connsiteX57" fmla="*/ 376523 w 1322789"/>
              <a:gd name="connsiteY57" fmla="*/ 554972 h 2035602"/>
              <a:gd name="connsiteX58" fmla="*/ 252726 w 1322789"/>
              <a:gd name="connsiteY58" fmla="*/ 678769 h 2035602"/>
              <a:gd name="connsiteX59" fmla="*/ 376523 w 1322789"/>
              <a:gd name="connsiteY59" fmla="*/ 802566 h 2035602"/>
              <a:gd name="connsiteX60" fmla="*/ 500320 w 1322789"/>
              <a:gd name="connsiteY60" fmla="*/ 678769 h 2035602"/>
              <a:gd name="connsiteX61" fmla="*/ 376523 w 1322789"/>
              <a:gd name="connsiteY61" fmla="*/ 554972 h 2035602"/>
              <a:gd name="connsiteX62" fmla="*/ 220469 w 1322789"/>
              <a:gd name="connsiteY62" fmla="*/ 0 h 2035602"/>
              <a:gd name="connsiteX63" fmla="*/ 1102320 w 1322789"/>
              <a:gd name="connsiteY63" fmla="*/ 0 h 2035602"/>
              <a:gd name="connsiteX64" fmla="*/ 1322789 w 1322789"/>
              <a:gd name="connsiteY64" fmla="*/ 220469 h 2035602"/>
              <a:gd name="connsiteX65" fmla="*/ 1322789 w 1322789"/>
              <a:gd name="connsiteY65" fmla="*/ 1815133 h 2035602"/>
              <a:gd name="connsiteX66" fmla="*/ 1102320 w 1322789"/>
              <a:gd name="connsiteY66" fmla="*/ 2035602 h 2035602"/>
              <a:gd name="connsiteX67" fmla="*/ 220469 w 1322789"/>
              <a:gd name="connsiteY67" fmla="*/ 2035602 h 2035602"/>
              <a:gd name="connsiteX68" fmla="*/ 0 w 1322789"/>
              <a:gd name="connsiteY68" fmla="*/ 1815133 h 2035602"/>
              <a:gd name="connsiteX69" fmla="*/ 0 w 1322789"/>
              <a:gd name="connsiteY69" fmla="*/ 220469 h 2035602"/>
              <a:gd name="connsiteX70" fmla="*/ 220469 w 1322789"/>
              <a:gd name="connsiteY70"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22789" h="2035602">
                <a:moveTo>
                  <a:pt x="376523" y="837936"/>
                </a:moveTo>
                <a:cubicBezTo>
                  <a:pt x="342921" y="837936"/>
                  <a:pt x="311087" y="843242"/>
                  <a:pt x="281022" y="853853"/>
                </a:cubicBezTo>
                <a:cubicBezTo>
                  <a:pt x="233272" y="869769"/>
                  <a:pt x="192596" y="896297"/>
                  <a:pt x="158994" y="931668"/>
                </a:cubicBezTo>
                <a:cubicBezTo>
                  <a:pt x="151920" y="940510"/>
                  <a:pt x="146614" y="949353"/>
                  <a:pt x="143077" y="959964"/>
                </a:cubicBezTo>
                <a:lnTo>
                  <a:pt x="44040" y="1333123"/>
                </a:lnTo>
                <a:cubicBezTo>
                  <a:pt x="36966" y="1361419"/>
                  <a:pt x="51114" y="1393253"/>
                  <a:pt x="81179" y="1400327"/>
                </a:cubicBezTo>
                <a:cubicBezTo>
                  <a:pt x="84716" y="1403864"/>
                  <a:pt x="88253" y="1403864"/>
                  <a:pt x="93559" y="1403864"/>
                </a:cubicBezTo>
                <a:cubicBezTo>
                  <a:pt x="116549" y="1403864"/>
                  <a:pt x="137772" y="1387947"/>
                  <a:pt x="144846" y="1364956"/>
                </a:cubicBezTo>
                <a:lnTo>
                  <a:pt x="235041" y="1025400"/>
                </a:lnTo>
                <a:lnTo>
                  <a:pt x="235041" y="1421549"/>
                </a:lnTo>
                <a:lnTo>
                  <a:pt x="235041" y="1969792"/>
                </a:lnTo>
                <a:lnTo>
                  <a:pt x="341152" y="1969792"/>
                </a:lnTo>
                <a:lnTo>
                  <a:pt x="341152" y="1421549"/>
                </a:lnTo>
                <a:lnTo>
                  <a:pt x="411893" y="1421549"/>
                </a:lnTo>
                <a:lnTo>
                  <a:pt x="411893" y="1969792"/>
                </a:lnTo>
                <a:lnTo>
                  <a:pt x="518005" y="1969792"/>
                </a:lnTo>
                <a:lnTo>
                  <a:pt x="518005" y="1421549"/>
                </a:lnTo>
                <a:lnTo>
                  <a:pt x="518005" y="1025400"/>
                </a:lnTo>
                <a:lnTo>
                  <a:pt x="608199" y="1363188"/>
                </a:lnTo>
                <a:cubicBezTo>
                  <a:pt x="615273" y="1386179"/>
                  <a:pt x="636496" y="1402096"/>
                  <a:pt x="659487" y="1402096"/>
                </a:cubicBezTo>
                <a:cubicBezTo>
                  <a:pt x="664792" y="1402096"/>
                  <a:pt x="668329" y="1402096"/>
                  <a:pt x="673635" y="1400327"/>
                </a:cubicBezTo>
                <a:cubicBezTo>
                  <a:pt x="689552" y="1395021"/>
                  <a:pt x="701931" y="1382642"/>
                  <a:pt x="707237" y="1368494"/>
                </a:cubicBezTo>
                <a:cubicBezTo>
                  <a:pt x="709005" y="1368494"/>
                  <a:pt x="800969" y="1025400"/>
                  <a:pt x="800969" y="1025400"/>
                </a:cubicBezTo>
                <a:lnTo>
                  <a:pt x="800969" y="1168650"/>
                </a:lnTo>
                <a:lnTo>
                  <a:pt x="700163" y="1545346"/>
                </a:lnTo>
                <a:lnTo>
                  <a:pt x="800969" y="1545346"/>
                </a:lnTo>
                <a:lnTo>
                  <a:pt x="800969" y="1969792"/>
                </a:lnTo>
                <a:lnTo>
                  <a:pt x="907080" y="1969792"/>
                </a:lnTo>
                <a:lnTo>
                  <a:pt x="907080" y="1545346"/>
                </a:lnTo>
                <a:lnTo>
                  <a:pt x="977821" y="1545346"/>
                </a:lnTo>
                <a:lnTo>
                  <a:pt x="977821" y="1969792"/>
                </a:lnTo>
                <a:lnTo>
                  <a:pt x="1083933" y="1969792"/>
                </a:lnTo>
                <a:lnTo>
                  <a:pt x="1083933" y="1545346"/>
                </a:lnTo>
                <a:lnTo>
                  <a:pt x="1184739" y="1545346"/>
                </a:lnTo>
                <a:lnTo>
                  <a:pt x="1083933" y="1168650"/>
                </a:lnTo>
                <a:lnTo>
                  <a:pt x="1083933" y="1025400"/>
                </a:lnTo>
                <a:lnTo>
                  <a:pt x="1174127" y="1363188"/>
                </a:lnTo>
                <a:cubicBezTo>
                  <a:pt x="1181202" y="1386179"/>
                  <a:pt x="1202424" y="1402096"/>
                  <a:pt x="1225415" y="1402096"/>
                </a:cubicBezTo>
                <a:cubicBezTo>
                  <a:pt x="1230720" y="1402096"/>
                  <a:pt x="1234257" y="1402096"/>
                  <a:pt x="1239563" y="1400327"/>
                </a:cubicBezTo>
                <a:cubicBezTo>
                  <a:pt x="1267859" y="1393253"/>
                  <a:pt x="1283776" y="1363188"/>
                  <a:pt x="1276702" y="1334892"/>
                </a:cubicBezTo>
                <a:lnTo>
                  <a:pt x="1175896" y="961733"/>
                </a:lnTo>
                <a:cubicBezTo>
                  <a:pt x="1172359" y="951122"/>
                  <a:pt x="1167053" y="940510"/>
                  <a:pt x="1159979" y="933436"/>
                </a:cubicBezTo>
                <a:cubicBezTo>
                  <a:pt x="1126377" y="898066"/>
                  <a:pt x="1083933" y="871538"/>
                  <a:pt x="1037951" y="855621"/>
                </a:cubicBezTo>
                <a:cubicBezTo>
                  <a:pt x="1007886" y="843242"/>
                  <a:pt x="976053" y="837936"/>
                  <a:pt x="942451" y="837936"/>
                </a:cubicBezTo>
                <a:cubicBezTo>
                  <a:pt x="908849" y="837936"/>
                  <a:pt x="877015" y="843242"/>
                  <a:pt x="846950" y="853853"/>
                </a:cubicBezTo>
                <a:cubicBezTo>
                  <a:pt x="799200" y="869769"/>
                  <a:pt x="758524" y="896297"/>
                  <a:pt x="724922" y="931668"/>
                </a:cubicBezTo>
                <a:cubicBezTo>
                  <a:pt x="717848" y="940510"/>
                  <a:pt x="712542" y="949353"/>
                  <a:pt x="709005" y="959964"/>
                </a:cubicBezTo>
                <a:lnTo>
                  <a:pt x="659487" y="1145659"/>
                </a:lnTo>
                <a:lnTo>
                  <a:pt x="609968" y="961733"/>
                </a:lnTo>
                <a:cubicBezTo>
                  <a:pt x="606431" y="951122"/>
                  <a:pt x="601125" y="940510"/>
                  <a:pt x="594051" y="933436"/>
                </a:cubicBezTo>
                <a:cubicBezTo>
                  <a:pt x="560449" y="898066"/>
                  <a:pt x="518005" y="871538"/>
                  <a:pt x="472023" y="855621"/>
                </a:cubicBezTo>
                <a:cubicBezTo>
                  <a:pt x="441958" y="843242"/>
                  <a:pt x="410125" y="837936"/>
                  <a:pt x="376523" y="837936"/>
                </a:cubicBezTo>
                <a:close/>
                <a:moveTo>
                  <a:pt x="942451" y="554972"/>
                </a:moveTo>
                <a:cubicBezTo>
                  <a:pt x="874080" y="554972"/>
                  <a:pt x="818654" y="610398"/>
                  <a:pt x="818654" y="678769"/>
                </a:cubicBezTo>
                <a:cubicBezTo>
                  <a:pt x="818654" y="747140"/>
                  <a:pt x="874080" y="802566"/>
                  <a:pt x="942451" y="802566"/>
                </a:cubicBezTo>
                <a:cubicBezTo>
                  <a:pt x="1010822" y="802566"/>
                  <a:pt x="1066248" y="747140"/>
                  <a:pt x="1066248" y="678769"/>
                </a:cubicBezTo>
                <a:cubicBezTo>
                  <a:pt x="1066248" y="610398"/>
                  <a:pt x="1010822" y="554972"/>
                  <a:pt x="942451" y="554972"/>
                </a:cubicBezTo>
                <a:close/>
                <a:moveTo>
                  <a:pt x="376523" y="554972"/>
                </a:moveTo>
                <a:cubicBezTo>
                  <a:pt x="308152" y="554972"/>
                  <a:pt x="252726" y="610398"/>
                  <a:pt x="252726" y="678769"/>
                </a:cubicBezTo>
                <a:cubicBezTo>
                  <a:pt x="252726" y="747140"/>
                  <a:pt x="308152" y="802566"/>
                  <a:pt x="376523" y="802566"/>
                </a:cubicBezTo>
                <a:cubicBezTo>
                  <a:pt x="444894" y="802566"/>
                  <a:pt x="500320" y="747140"/>
                  <a:pt x="500320" y="678769"/>
                </a:cubicBezTo>
                <a:cubicBezTo>
                  <a:pt x="500320" y="610398"/>
                  <a:pt x="444894" y="554972"/>
                  <a:pt x="376523" y="554972"/>
                </a:cubicBezTo>
                <a:close/>
                <a:moveTo>
                  <a:pt x="220469" y="0"/>
                </a:moveTo>
                <a:lnTo>
                  <a:pt x="1102320" y="0"/>
                </a:lnTo>
                <a:cubicBezTo>
                  <a:pt x="1224082" y="0"/>
                  <a:pt x="1322789" y="98707"/>
                  <a:pt x="1322789" y="220469"/>
                </a:cubicBezTo>
                <a:lnTo>
                  <a:pt x="1322789" y="1815133"/>
                </a:lnTo>
                <a:cubicBezTo>
                  <a:pt x="1322789" y="1936895"/>
                  <a:pt x="1224082" y="2035602"/>
                  <a:pt x="1102320" y="2035602"/>
                </a:cubicBezTo>
                <a:lnTo>
                  <a:pt x="220469" y="2035602"/>
                </a:lnTo>
                <a:cubicBezTo>
                  <a:pt x="98707" y="2035602"/>
                  <a:pt x="0" y="1936895"/>
                  <a:pt x="0" y="1815133"/>
                </a:cubicBezTo>
                <a:lnTo>
                  <a:pt x="0" y="220469"/>
                </a:lnTo>
                <a:cubicBezTo>
                  <a:pt x="0" y="98707"/>
                  <a:pt x="98707" y="0"/>
                  <a:pt x="220469" y="0"/>
                </a:cubicBezTo>
                <a:close/>
              </a:path>
            </a:pathLst>
          </a:custGeom>
          <a:solidFill>
            <a:schemeClr val="bg1">
              <a:lumMod val="95000"/>
            </a:schemeClr>
          </a:solidFill>
          <a:ln>
            <a:noFill/>
          </a:ln>
          <a:effectLst>
            <a:outerShdw blurRad="50800" dist="635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10" name="Freeform: Shape 9">
            <a:extLst>
              <a:ext uri="{FF2B5EF4-FFF2-40B4-BE49-F238E27FC236}">
                <a16:creationId xmlns:a16="http://schemas.microsoft.com/office/drawing/2014/main" id="{B265FAC5-6214-18A1-52B7-F4F2FB6AE5B8}"/>
              </a:ext>
              <a:ext uri="{C183D7F6-B498-43B3-948B-1728B52AA6E4}">
                <adec:decorative xmlns:adec="http://schemas.microsoft.com/office/drawing/2017/decorative" val="1"/>
              </a:ext>
            </a:extLst>
          </p:cNvPr>
          <p:cNvSpPr/>
          <p:nvPr/>
        </p:nvSpPr>
        <p:spPr>
          <a:xfrm>
            <a:off x="5321832" y="2210632"/>
            <a:ext cx="1914251" cy="3373773"/>
          </a:xfrm>
          <a:custGeom>
            <a:avLst/>
            <a:gdLst>
              <a:gd name="connsiteX0" fmla="*/ 1141322 w 2218099"/>
              <a:gd name="connsiteY0" fmla="*/ 1031168 h 3377490"/>
              <a:gd name="connsiteX1" fmla="*/ 997414 w 2218099"/>
              <a:gd name="connsiteY1" fmla="*/ 1043682 h 3377490"/>
              <a:gd name="connsiteX2" fmla="*/ 734626 w 2218099"/>
              <a:gd name="connsiteY2" fmla="*/ 1150048 h 3377490"/>
              <a:gd name="connsiteX3" fmla="*/ 684571 w 2218099"/>
              <a:gd name="connsiteY3" fmla="*/ 1218874 h 3377490"/>
              <a:gd name="connsiteX4" fmla="*/ 453067 w 2218099"/>
              <a:gd name="connsiteY4" fmla="*/ 1994724 h 3377490"/>
              <a:gd name="connsiteX5" fmla="*/ 540663 w 2218099"/>
              <a:gd name="connsiteY5" fmla="*/ 2151146 h 3377490"/>
              <a:gd name="connsiteX6" fmla="*/ 578205 w 2218099"/>
              <a:gd name="connsiteY6" fmla="*/ 2157403 h 3377490"/>
              <a:gd name="connsiteX7" fmla="*/ 697085 w 2218099"/>
              <a:gd name="connsiteY7" fmla="*/ 2069807 h 3377490"/>
              <a:gd name="connsiteX8" fmla="*/ 891048 w 2218099"/>
              <a:gd name="connsiteY8" fmla="*/ 1412836 h 3377490"/>
              <a:gd name="connsiteX9" fmla="*/ 891048 w 2218099"/>
              <a:gd name="connsiteY9" fmla="*/ 1631826 h 3377490"/>
              <a:gd name="connsiteX10" fmla="*/ 659544 w 2218099"/>
              <a:gd name="connsiteY10" fmla="*/ 2407677 h 3377490"/>
              <a:gd name="connsiteX11" fmla="*/ 828479 w 2218099"/>
              <a:gd name="connsiteY11" fmla="*/ 2407677 h 3377490"/>
              <a:gd name="connsiteX12" fmla="*/ 828479 w 2218099"/>
              <a:gd name="connsiteY12" fmla="*/ 3283637 h 3377490"/>
              <a:gd name="connsiteX13" fmla="*/ 1078753 w 2218099"/>
              <a:gd name="connsiteY13" fmla="*/ 3283637 h 3377490"/>
              <a:gd name="connsiteX14" fmla="*/ 1078753 w 2218099"/>
              <a:gd name="connsiteY14" fmla="*/ 2407677 h 3377490"/>
              <a:gd name="connsiteX15" fmla="*/ 1203890 w 2218099"/>
              <a:gd name="connsiteY15" fmla="*/ 2407677 h 3377490"/>
              <a:gd name="connsiteX16" fmla="*/ 1203890 w 2218099"/>
              <a:gd name="connsiteY16" fmla="*/ 3283637 h 3377490"/>
              <a:gd name="connsiteX17" fmla="*/ 1454165 w 2218099"/>
              <a:gd name="connsiteY17" fmla="*/ 3283637 h 3377490"/>
              <a:gd name="connsiteX18" fmla="*/ 1454165 w 2218099"/>
              <a:gd name="connsiteY18" fmla="*/ 2407677 h 3377490"/>
              <a:gd name="connsiteX19" fmla="*/ 1623100 w 2218099"/>
              <a:gd name="connsiteY19" fmla="*/ 2407677 h 3377490"/>
              <a:gd name="connsiteX20" fmla="*/ 1391596 w 2218099"/>
              <a:gd name="connsiteY20" fmla="*/ 1631826 h 3377490"/>
              <a:gd name="connsiteX21" fmla="*/ 1391596 w 2218099"/>
              <a:gd name="connsiteY21" fmla="*/ 1412836 h 3377490"/>
              <a:gd name="connsiteX22" fmla="*/ 1585559 w 2218099"/>
              <a:gd name="connsiteY22" fmla="*/ 2069807 h 3377490"/>
              <a:gd name="connsiteX23" fmla="*/ 1704439 w 2218099"/>
              <a:gd name="connsiteY23" fmla="*/ 2157403 h 3377490"/>
              <a:gd name="connsiteX24" fmla="*/ 1741980 w 2218099"/>
              <a:gd name="connsiteY24" fmla="*/ 2151146 h 3377490"/>
              <a:gd name="connsiteX25" fmla="*/ 1823320 w 2218099"/>
              <a:gd name="connsiteY25" fmla="*/ 1994724 h 3377490"/>
              <a:gd name="connsiteX26" fmla="*/ 1598073 w 2218099"/>
              <a:gd name="connsiteY26" fmla="*/ 1218874 h 3377490"/>
              <a:gd name="connsiteX27" fmla="*/ 1548018 w 2218099"/>
              <a:gd name="connsiteY27" fmla="*/ 1150048 h 3377490"/>
              <a:gd name="connsiteX28" fmla="*/ 1285230 w 2218099"/>
              <a:gd name="connsiteY28" fmla="*/ 1043682 h 3377490"/>
              <a:gd name="connsiteX29" fmla="*/ 1141322 w 2218099"/>
              <a:gd name="connsiteY29" fmla="*/ 1031168 h 3377490"/>
              <a:gd name="connsiteX30" fmla="*/ 1141322 w 2218099"/>
              <a:gd name="connsiteY30" fmla="*/ 468050 h 3377490"/>
              <a:gd name="connsiteX31" fmla="*/ 891048 w 2218099"/>
              <a:gd name="connsiteY31" fmla="*/ 718324 h 3377490"/>
              <a:gd name="connsiteX32" fmla="*/ 1141322 w 2218099"/>
              <a:gd name="connsiteY32" fmla="*/ 968599 h 3377490"/>
              <a:gd name="connsiteX33" fmla="*/ 1391597 w 2218099"/>
              <a:gd name="connsiteY33" fmla="*/ 718324 h 3377490"/>
              <a:gd name="connsiteX34" fmla="*/ 1141322 w 2218099"/>
              <a:gd name="connsiteY34" fmla="*/ 468050 h 3377490"/>
              <a:gd name="connsiteX35" fmla="*/ 369691 w 2218099"/>
              <a:gd name="connsiteY35" fmla="*/ 0 h 3377490"/>
              <a:gd name="connsiteX36" fmla="*/ 1848408 w 2218099"/>
              <a:gd name="connsiteY36" fmla="*/ 0 h 3377490"/>
              <a:gd name="connsiteX37" fmla="*/ 2218099 w 2218099"/>
              <a:gd name="connsiteY37" fmla="*/ 369691 h 3377490"/>
              <a:gd name="connsiteX38" fmla="*/ 2218099 w 2218099"/>
              <a:gd name="connsiteY38" fmla="*/ 3007799 h 3377490"/>
              <a:gd name="connsiteX39" fmla="*/ 1848408 w 2218099"/>
              <a:gd name="connsiteY39" fmla="*/ 3377490 h 3377490"/>
              <a:gd name="connsiteX40" fmla="*/ 369691 w 2218099"/>
              <a:gd name="connsiteY40" fmla="*/ 3377490 h 3377490"/>
              <a:gd name="connsiteX41" fmla="*/ 0 w 2218099"/>
              <a:gd name="connsiteY41" fmla="*/ 3007799 h 3377490"/>
              <a:gd name="connsiteX42" fmla="*/ 0 w 2218099"/>
              <a:gd name="connsiteY42" fmla="*/ 369691 h 3377490"/>
              <a:gd name="connsiteX43" fmla="*/ 369691 w 2218099"/>
              <a:gd name="connsiteY43" fmla="*/ 0 h 33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18099" h="3377490">
                <a:moveTo>
                  <a:pt x="1141322" y="1031168"/>
                </a:moveTo>
                <a:cubicBezTo>
                  <a:pt x="1091267" y="1031168"/>
                  <a:pt x="1047469" y="1037425"/>
                  <a:pt x="997414" y="1043682"/>
                </a:cubicBezTo>
                <a:cubicBezTo>
                  <a:pt x="897304" y="1062452"/>
                  <a:pt x="809708" y="1099993"/>
                  <a:pt x="734626" y="1150048"/>
                </a:cubicBezTo>
                <a:cubicBezTo>
                  <a:pt x="709599" y="1168819"/>
                  <a:pt x="690828" y="1187589"/>
                  <a:pt x="684571" y="1218874"/>
                </a:cubicBezTo>
                <a:lnTo>
                  <a:pt x="453067" y="1994724"/>
                </a:lnTo>
                <a:cubicBezTo>
                  <a:pt x="434297" y="2063550"/>
                  <a:pt x="471838" y="2132375"/>
                  <a:pt x="540663" y="2151146"/>
                </a:cubicBezTo>
                <a:cubicBezTo>
                  <a:pt x="553177" y="2157403"/>
                  <a:pt x="565691" y="2157403"/>
                  <a:pt x="578205" y="2157403"/>
                </a:cubicBezTo>
                <a:cubicBezTo>
                  <a:pt x="634516" y="2157403"/>
                  <a:pt x="684571" y="2119861"/>
                  <a:pt x="697085" y="2069807"/>
                </a:cubicBezTo>
                <a:lnTo>
                  <a:pt x="891048" y="1412836"/>
                </a:lnTo>
                <a:lnTo>
                  <a:pt x="891048" y="1631826"/>
                </a:lnTo>
                <a:lnTo>
                  <a:pt x="659544" y="2407677"/>
                </a:lnTo>
                <a:lnTo>
                  <a:pt x="828479" y="2407677"/>
                </a:lnTo>
                <a:lnTo>
                  <a:pt x="828479" y="3283637"/>
                </a:lnTo>
                <a:lnTo>
                  <a:pt x="1078753" y="3283637"/>
                </a:lnTo>
                <a:lnTo>
                  <a:pt x="1078753" y="2407677"/>
                </a:lnTo>
                <a:lnTo>
                  <a:pt x="1203890" y="2407677"/>
                </a:lnTo>
                <a:lnTo>
                  <a:pt x="1203890" y="3283637"/>
                </a:lnTo>
                <a:lnTo>
                  <a:pt x="1454165" y="3283637"/>
                </a:lnTo>
                <a:lnTo>
                  <a:pt x="1454165" y="2407677"/>
                </a:lnTo>
                <a:lnTo>
                  <a:pt x="1623100" y="2407677"/>
                </a:lnTo>
                <a:lnTo>
                  <a:pt x="1391596" y="1631826"/>
                </a:lnTo>
                <a:lnTo>
                  <a:pt x="1391596" y="1412836"/>
                </a:lnTo>
                <a:lnTo>
                  <a:pt x="1585559" y="2069807"/>
                </a:lnTo>
                <a:cubicBezTo>
                  <a:pt x="1604330" y="2126118"/>
                  <a:pt x="1654384" y="2157403"/>
                  <a:pt x="1704439" y="2157403"/>
                </a:cubicBezTo>
                <a:cubicBezTo>
                  <a:pt x="1716953" y="2157403"/>
                  <a:pt x="1729467" y="2157403"/>
                  <a:pt x="1741980" y="2151146"/>
                </a:cubicBezTo>
                <a:cubicBezTo>
                  <a:pt x="1804549" y="2132375"/>
                  <a:pt x="1842090" y="2063550"/>
                  <a:pt x="1823320" y="1994724"/>
                </a:cubicBezTo>
                <a:lnTo>
                  <a:pt x="1598073" y="1218874"/>
                </a:lnTo>
                <a:cubicBezTo>
                  <a:pt x="1591816" y="1187589"/>
                  <a:pt x="1573045" y="1162562"/>
                  <a:pt x="1548018" y="1150048"/>
                </a:cubicBezTo>
                <a:cubicBezTo>
                  <a:pt x="1472935" y="1099993"/>
                  <a:pt x="1385339" y="1068709"/>
                  <a:pt x="1285230" y="1043682"/>
                </a:cubicBezTo>
                <a:cubicBezTo>
                  <a:pt x="1235175" y="1037425"/>
                  <a:pt x="1191377" y="1031168"/>
                  <a:pt x="1141322" y="1031168"/>
                </a:cubicBezTo>
                <a:close/>
                <a:moveTo>
                  <a:pt x="1141322" y="468050"/>
                </a:moveTo>
                <a:cubicBezTo>
                  <a:pt x="1003100" y="468050"/>
                  <a:pt x="891048" y="580102"/>
                  <a:pt x="891048" y="718324"/>
                </a:cubicBezTo>
                <a:cubicBezTo>
                  <a:pt x="891048" y="856547"/>
                  <a:pt x="1003100" y="968599"/>
                  <a:pt x="1141322" y="968599"/>
                </a:cubicBezTo>
                <a:cubicBezTo>
                  <a:pt x="1279545" y="968599"/>
                  <a:pt x="1391597" y="856547"/>
                  <a:pt x="1391597" y="718324"/>
                </a:cubicBezTo>
                <a:cubicBezTo>
                  <a:pt x="1391597" y="580102"/>
                  <a:pt x="1279545" y="468050"/>
                  <a:pt x="1141322" y="468050"/>
                </a:cubicBezTo>
                <a:close/>
                <a:moveTo>
                  <a:pt x="369691" y="0"/>
                </a:moveTo>
                <a:lnTo>
                  <a:pt x="1848408" y="0"/>
                </a:lnTo>
                <a:cubicBezTo>
                  <a:pt x="2052583" y="0"/>
                  <a:pt x="2218099" y="165516"/>
                  <a:pt x="2218099" y="369691"/>
                </a:cubicBezTo>
                <a:lnTo>
                  <a:pt x="2218099" y="3007799"/>
                </a:lnTo>
                <a:cubicBezTo>
                  <a:pt x="2218099" y="3211974"/>
                  <a:pt x="2052583" y="3377490"/>
                  <a:pt x="1848408" y="3377490"/>
                </a:cubicBezTo>
                <a:lnTo>
                  <a:pt x="369691" y="3377490"/>
                </a:lnTo>
                <a:cubicBezTo>
                  <a:pt x="165516" y="3377490"/>
                  <a:pt x="0" y="3211974"/>
                  <a:pt x="0" y="3007799"/>
                </a:cubicBezTo>
                <a:lnTo>
                  <a:pt x="0" y="369691"/>
                </a:lnTo>
                <a:cubicBezTo>
                  <a:pt x="0" y="165516"/>
                  <a:pt x="165516" y="0"/>
                  <a:pt x="369691" y="0"/>
                </a:cubicBezTo>
                <a:close/>
              </a:path>
            </a:pathLst>
          </a:custGeom>
          <a:solidFill>
            <a:schemeClr val="bg1">
              <a:lumMod val="95000"/>
            </a:schemeClr>
          </a:solidFill>
          <a:ln>
            <a:noFill/>
          </a:ln>
          <a:effectLst>
            <a:outerShdw blurRad="50800" dist="635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dirty="0"/>
          </a:p>
        </p:txBody>
      </p:sp>
      <p:sp>
        <p:nvSpPr>
          <p:cNvPr id="18" name="Freeform: Shape 17">
            <a:extLst>
              <a:ext uri="{FF2B5EF4-FFF2-40B4-BE49-F238E27FC236}">
                <a16:creationId xmlns:a16="http://schemas.microsoft.com/office/drawing/2014/main" id="{6813EC22-906A-698B-9A4A-AB814D94F721}"/>
              </a:ext>
              <a:ext uri="{C183D7F6-B498-43B3-948B-1728B52AA6E4}">
                <adec:decorative xmlns:adec="http://schemas.microsoft.com/office/drawing/2017/decorative" val="1"/>
              </a:ext>
            </a:extLst>
          </p:cNvPr>
          <p:cNvSpPr/>
          <p:nvPr/>
        </p:nvSpPr>
        <p:spPr>
          <a:xfrm>
            <a:off x="3352003" y="2221335"/>
            <a:ext cx="1866368" cy="3373773"/>
          </a:xfrm>
          <a:custGeom>
            <a:avLst/>
            <a:gdLst>
              <a:gd name="connsiteX0" fmla="*/ 1028740 w 2047447"/>
              <a:gd name="connsiteY0" fmla="*/ 1021871 h 3357329"/>
              <a:gd name="connsiteX1" fmla="*/ 825239 w 2047447"/>
              <a:gd name="connsiteY1" fmla="*/ 1052704 h 3357329"/>
              <a:gd name="connsiteX2" fmla="*/ 566237 w 2047447"/>
              <a:gd name="connsiteY2" fmla="*/ 1188372 h 3357329"/>
              <a:gd name="connsiteX3" fmla="*/ 529237 w 2047447"/>
              <a:gd name="connsiteY3" fmla="*/ 1256205 h 3357329"/>
              <a:gd name="connsiteX4" fmla="*/ 356570 w 2047447"/>
              <a:gd name="connsiteY4" fmla="*/ 1990042 h 3357329"/>
              <a:gd name="connsiteX5" fmla="*/ 350403 w 2047447"/>
              <a:gd name="connsiteY5" fmla="*/ 2020876 h 3357329"/>
              <a:gd name="connsiteX6" fmla="*/ 473737 w 2047447"/>
              <a:gd name="connsiteY6" fmla="*/ 2144210 h 3357329"/>
              <a:gd name="connsiteX7" fmla="*/ 590904 w 2047447"/>
              <a:gd name="connsiteY7" fmla="*/ 2051709 h 3357329"/>
              <a:gd name="connsiteX8" fmla="*/ 720405 w 2047447"/>
              <a:gd name="connsiteY8" fmla="*/ 1515207 h 3357329"/>
              <a:gd name="connsiteX9" fmla="*/ 720405 w 2047447"/>
              <a:gd name="connsiteY9" fmla="*/ 3241882 h 3357329"/>
              <a:gd name="connsiteX10" fmla="*/ 967073 w 2047447"/>
              <a:gd name="connsiteY10" fmla="*/ 3241882 h 3357329"/>
              <a:gd name="connsiteX11" fmla="*/ 967073 w 2047447"/>
              <a:gd name="connsiteY11" fmla="*/ 2131876 h 3357329"/>
              <a:gd name="connsiteX12" fmla="*/ 1090407 w 2047447"/>
              <a:gd name="connsiteY12" fmla="*/ 2131876 h 3357329"/>
              <a:gd name="connsiteX13" fmla="*/ 1090407 w 2047447"/>
              <a:gd name="connsiteY13" fmla="*/ 3241882 h 3357329"/>
              <a:gd name="connsiteX14" fmla="*/ 1337074 w 2047447"/>
              <a:gd name="connsiteY14" fmla="*/ 3241882 h 3357329"/>
              <a:gd name="connsiteX15" fmla="*/ 1337074 w 2047447"/>
              <a:gd name="connsiteY15" fmla="*/ 1509040 h 3357329"/>
              <a:gd name="connsiteX16" fmla="*/ 1466575 w 2047447"/>
              <a:gd name="connsiteY16" fmla="*/ 2045543 h 3357329"/>
              <a:gd name="connsiteX17" fmla="*/ 1583742 w 2047447"/>
              <a:gd name="connsiteY17" fmla="*/ 2138043 h 3357329"/>
              <a:gd name="connsiteX18" fmla="*/ 1707076 w 2047447"/>
              <a:gd name="connsiteY18" fmla="*/ 2014709 h 3357329"/>
              <a:gd name="connsiteX19" fmla="*/ 1700910 w 2047447"/>
              <a:gd name="connsiteY19" fmla="*/ 1983876 h 3357329"/>
              <a:gd name="connsiteX20" fmla="*/ 1528242 w 2047447"/>
              <a:gd name="connsiteY20" fmla="*/ 1250039 h 3357329"/>
              <a:gd name="connsiteX21" fmla="*/ 1491242 w 2047447"/>
              <a:gd name="connsiteY21" fmla="*/ 1182205 h 3357329"/>
              <a:gd name="connsiteX22" fmla="*/ 1232240 w 2047447"/>
              <a:gd name="connsiteY22" fmla="*/ 1046538 h 3357329"/>
              <a:gd name="connsiteX23" fmla="*/ 1028740 w 2047447"/>
              <a:gd name="connsiteY23" fmla="*/ 1021871 h 3357329"/>
              <a:gd name="connsiteX24" fmla="*/ 1028740 w 2047447"/>
              <a:gd name="connsiteY24" fmla="*/ 466868 h 3357329"/>
              <a:gd name="connsiteX25" fmla="*/ 782072 w 2047447"/>
              <a:gd name="connsiteY25" fmla="*/ 713536 h 3357329"/>
              <a:gd name="connsiteX26" fmla="*/ 1028740 w 2047447"/>
              <a:gd name="connsiteY26" fmla="*/ 960204 h 3357329"/>
              <a:gd name="connsiteX27" fmla="*/ 1275408 w 2047447"/>
              <a:gd name="connsiteY27" fmla="*/ 713536 h 3357329"/>
              <a:gd name="connsiteX28" fmla="*/ 1028740 w 2047447"/>
              <a:gd name="connsiteY28" fmla="*/ 466868 h 3357329"/>
              <a:gd name="connsiteX29" fmla="*/ 341248 w 2047447"/>
              <a:gd name="connsiteY29" fmla="*/ 0 h 3357329"/>
              <a:gd name="connsiteX30" fmla="*/ 1706199 w 2047447"/>
              <a:gd name="connsiteY30" fmla="*/ 0 h 3357329"/>
              <a:gd name="connsiteX31" fmla="*/ 2047447 w 2047447"/>
              <a:gd name="connsiteY31" fmla="*/ 341248 h 3357329"/>
              <a:gd name="connsiteX32" fmla="*/ 2047447 w 2047447"/>
              <a:gd name="connsiteY32" fmla="*/ 3016081 h 3357329"/>
              <a:gd name="connsiteX33" fmla="*/ 1706199 w 2047447"/>
              <a:gd name="connsiteY33" fmla="*/ 3357329 h 3357329"/>
              <a:gd name="connsiteX34" fmla="*/ 341248 w 2047447"/>
              <a:gd name="connsiteY34" fmla="*/ 3357329 h 3357329"/>
              <a:gd name="connsiteX35" fmla="*/ 0 w 2047447"/>
              <a:gd name="connsiteY35" fmla="*/ 3016081 h 3357329"/>
              <a:gd name="connsiteX36" fmla="*/ 0 w 2047447"/>
              <a:gd name="connsiteY36" fmla="*/ 341248 h 3357329"/>
              <a:gd name="connsiteX37" fmla="*/ 341248 w 2047447"/>
              <a:gd name="connsiteY37" fmla="*/ 0 h 335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47447" h="3357329">
                <a:moveTo>
                  <a:pt x="1028740" y="1021871"/>
                </a:moveTo>
                <a:cubicBezTo>
                  <a:pt x="960906" y="1021871"/>
                  <a:pt x="893072" y="1034204"/>
                  <a:pt x="825239" y="1052704"/>
                </a:cubicBezTo>
                <a:cubicBezTo>
                  <a:pt x="726571" y="1077371"/>
                  <a:pt x="640238" y="1126705"/>
                  <a:pt x="566237" y="1188372"/>
                </a:cubicBezTo>
                <a:cubicBezTo>
                  <a:pt x="547737" y="1206872"/>
                  <a:pt x="535404" y="1231539"/>
                  <a:pt x="529237" y="1256205"/>
                </a:cubicBezTo>
                <a:lnTo>
                  <a:pt x="356570" y="1990042"/>
                </a:lnTo>
                <a:cubicBezTo>
                  <a:pt x="356570" y="1996209"/>
                  <a:pt x="350403" y="2008542"/>
                  <a:pt x="350403" y="2020876"/>
                </a:cubicBezTo>
                <a:cubicBezTo>
                  <a:pt x="350403" y="2088709"/>
                  <a:pt x="405903" y="2144210"/>
                  <a:pt x="473737" y="2144210"/>
                </a:cubicBezTo>
                <a:cubicBezTo>
                  <a:pt x="529237" y="2144210"/>
                  <a:pt x="578571" y="2101043"/>
                  <a:pt x="590904" y="2051709"/>
                </a:cubicBezTo>
                <a:lnTo>
                  <a:pt x="720405" y="1515207"/>
                </a:lnTo>
                <a:lnTo>
                  <a:pt x="720405" y="3241882"/>
                </a:lnTo>
                <a:lnTo>
                  <a:pt x="967073" y="3241882"/>
                </a:lnTo>
                <a:lnTo>
                  <a:pt x="967073" y="2131876"/>
                </a:lnTo>
                <a:lnTo>
                  <a:pt x="1090407" y="2131876"/>
                </a:lnTo>
                <a:lnTo>
                  <a:pt x="1090407" y="3241882"/>
                </a:lnTo>
                <a:lnTo>
                  <a:pt x="1337074" y="3241882"/>
                </a:lnTo>
                <a:lnTo>
                  <a:pt x="1337074" y="1509040"/>
                </a:lnTo>
                <a:lnTo>
                  <a:pt x="1466575" y="2045543"/>
                </a:lnTo>
                <a:cubicBezTo>
                  <a:pt x="1478908" y="2094876"/>
                  <a:pt x="1528242" y="2138043"/>
                  <a:pt x="1583742" y="2138043"/>
                </a:cubicBezTo>
                <a:cubicBezTo>
                  <a:pt x="1651576" y="2138043"/>
                  <a:pt x="1707076" y="2082543"/>
                  <a:pt x="1707076" y="2014709"/>
                </a:cubicBezTo>
                <a:cubicBezTo>
                  <a:pt x="1707076" y="2002376"/>
                  <a:pt x="1700910" y="1990042"/>
                  <a:pt x="1700910" y="1983876"/>
                </a:cubicBezTo>
                <a:lnTo>
                  <a:pt x="1528242" y="1250039"/>
                </a:lnTo>
                <a:cubicBezTo>
                  <a:pt x="1522075" y="1225372"/>
                  <a:pt x="1509742" y="1200705"/>
                  <a:pt x="1491242" y="1182205"/>
                </a:cubicBezTo>
                <a:cubicBezTo>
                  <a:pt x="1417241" y="1120538"/>
                  <a:pt x="1330908" y="1077371"/>
                  <a:pt x="1232240" y="1046538"/>
                </a:cubicBezTo>
                <a:cubicBezTo>
                  <a:pt x="1164407" y="1034204"/>
                  <a:pt x="1096573" y="1021871"/>
                  <a:pt x="1028740" y="1021871"/>
                </a:cubicBezTo>
                <a:close/>
                <a:moveTo>
                  <a:pt x="1028740" y="466868"/>
                </a:moveTo>
                <a:cubicBezTo>
                  <a:pt x="892509" y="466868"/>
                  <a:pt x="782072" y="577305"/>
                  <a:pt x="782072" y="713536"/>
                </a:cubicBezTo>
                <a:cubicBezTo>
                  <a:pt x="782072" y="849767"/>
                  <a:pt x="892509" y="960204"/>
                  <a:pt x="1028740" y="960204"/>
                </a:cubicBezTo>
                <a:cubicBezTo>
                  <a:pt x="1164971" y="960204"/>
                  <a:pt x="1275408" y="849767"/>
                  <a:pt x="1275408" y="713536"/>
                </a:cubicBezTo>
                <a:cubicBezTo>
                  <a:pt x="1275408" y="577305"/>
                  <a:pt x="1164971" y="466868"/>
                  <a:pt x="1028740" y="466868"/>
                </a:cubicBezTo>
                <a:close/>
                <a:moveTo>
                  <a:pt x="341248" y="0"/>
                </a:moveTo>
                <a:lnTo>
                  <a:pt x="1706199" y="0"/>
                </a:lnTo>
                <a:cubicBezTo>
                  <a:pt x="1894665" y="0"/>
                  <a:pt x="2047447" y="152782"/>
                  <a:pt x="2047447" y="341248"/>
                </a:cubicBezTo>
                <a:lnTo>
                  <a:pt x="2047447" y="3016081"/>
                </a:lnTo>
                <a:cubicBezTo>
                  <a:pt x="2047447" y="3204547"/>
                  <a:pt x="1894665" y="3357329"/>
                  <a:pt x="1706199" y="3357329"/>
                </a:cubicBezTo>
                <a:lnTo>
                  <a:pt x="341248" y="3357329"/>
                </a:lnTo>
                <a:cubicBezTo>
                  <a:pt x="152782" y="3357329"/>
                  <a:pt x="0" y="3204547"/>
                  <a:pt x="0" y="3016081"/>
                </a:cubicBezTo>
                <a:lnTo>
                  <a:pt x="0" y="341248"/>
                </a:lnTo>
                <a:cubicBezTo>
                  <a:pt x="0" y="152782"/>
                  <a:pt x="152782" y="0"/>
                  <a:pt x="341248" y="0"/>
                </a:cubicBezTo>
                <a:close/>
              </a:path>
            </a:pathLst>
          </a:custGeom>
          <a:solidFill>
            <a:schemeClr val="bg1">
              <a:lumMod val="95000"/>
            </a:schemeClr>
          </a:solidFill>
          <a:ln>
            <a:noFill/>
          </a:ln>
          <a:effectLst>
            <a:outerShdw blurRad="50800" dist="635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63" name="Rectangle 62">
            <a:extLst>
              <a:ext uri="{FF2B5EF4-FFF2-40B4-BE49-F238E27FC236}">
                <a16:creationId xmlns:a16="http://schemas.microsoft.com/office/drawing/2014/main" id="{B14AFC3B-D497-0BF0-9690-0E9454DA2111}"/>
              </a:ext>
              <a:ext uri="{C183D7F6-B498-43B3-948B-1728B52AA6E4}">
                <adec:decorative xmlns:adec="http://schemas.microsoft.com/office/drawing/2017/decorative" val="1"/>
              </a:ext>
            </a:extLst>
          </p:cNvPr>
          <p:cNvSpPr/>
          <p:nvPr/>
        </p:nvSpPr>
        <p:spPr>
          <a:xfrm>
            <a:off x="7855393" y="4199450"/>
            <a:ext cx="1844619" cy="1296801"/>
          </a:xfrm>
          <a:custGeom>
            <a:avLst/>
            <a:gdLst>
              <a:gd name="connsiteX0" fmla="*/ 0 w 1603388"/>
              <a:gd name="connsiteY0" fmla="*/ 0 h 1059148"/>
              <a:gd name="connsiteX1" fmla="*/ 1603388 w 1603388"/>
              <a:gd name="connsiteY1" fmla="*/ 0 h 1059148"/>
              <a:gd name="connsiteX2" fmla="*/ 1603388 w 1603388"/>
              <a:gd name="connsiteY2" fmla="*/ 1059148 h 1059148"/>
              <a:gd name="connsiteX3" fmla="*/ 0 w 1603388"/>
              <a:gd name="connsiteY3" fmla="*/ 1059148 h 1059148"/>
              <a:gd name="connsiteX4" fmla="*/ 0 w 1603388"/>
              <a:gd name="connsiteY4" fmla="*/ 0 h 1059148"/>
              <a:gd name="connsiteX0" fmla="*/ 0 w 1603388"/>
              <a:gd name="connsiteY0" fmla="*/ 0 h 1059148"/>
              <a:gd name="connsiteX1" fmla="*/ 1603388 w 1603388"/>
              <a:gd name="connsiteY1" fmla="*/ 0 h 1059148"/>
              <a:gd name="connsiteX2" fmla="*/ 1603388 w 1603388"/>
              <a:gd name="connsiteY2" fmla="*/ 1059148 h 1059148"/>
              <a:gd name="connsiteX3" fmla="*/ 135802 w 1603388"/>
              <a:gd name="connsiteY3" fmla="*/ 1050094 h 1059148"/>
              <a:gd name="connsiteX4" fmla="*/ 0 w 1603388"/>
              <a:gd name="connsiteY4" fmla="*/ 0 h 1059148"/>
              <a:gd name="connsiteX0" fmla="*/ 0 w 1603388"/>
              <a:gd name="connsiteY0" fmla="*/ 0 h 1059148"/>
              <a:gd name="connsiteX1" fmla="*/ 1603388 w 1603388"/>
              <a:gd name="connsiteY1" fmla="*/ 0 h 1059148"/>
              <a:gd name="connsiteX2" fmla="*/ 1476640 w 1603388"/>
              <a:gd name="connsiteY2" fmla="*/ 1059148 h 1059148"/>
              <a:gd name="connsiteX3" fmla="*/ 135802 w 1603388"/>
              <a:gd name="connsiteY3" fmla="*/ 1050094 h 1059148"/>
              <a:gd name="connsiteX4" fmla="*/ 0 w 1603388"/>
              <a:gd name="connsiteY4" fmla="*/ 0 h 105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388" h="1059148">
                <a:moveTo>
                  <a:pt x="0" y="0"/>
                </a:moveTo>
                <a:lnTo>
                  <a:pt x="1603388" y="0"/>
                </a:lnTo>
                <a:lnTo>
                  <a:pt x="1476640" y="1059148"/>
                </a:lnTo>
                <a:lnTo>
                  <a:pt x="135802" y="1050094"/>
                </a:lnTo>
                <a:lnTo>
                  <a:pt x="0" y="0"/>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4" name="Rectangle: Rounded Corners 63">
            <a:extLst>
              <a:ext uri="{FF2B5EF4-FFF2-40B4-BE49-F238E27FC236}">
                <a16:creationId xmlns:a16="http://schemas.microsoft.com/office/drawing/2014/main" id="{9EE464E8-2514-FFA5-2227-DBBC77C200CF}"/>
              </a:ext>
              <a:ext uri="{C183D7F6-B498-43B3-948B-1728B52AA6E4}">
                <adec:decorative xmlns:adec="http://schemas.microsoft.com/office/drawing/2017/decorative" val="1"/>
              </a:ext>
            </a:extLst>
          </p:cNvPr>
          <p:cNvSpPr/>
          <p:nvPr/>
        </p:nvSpPr>
        <p:spPr>
          <a:xfrm>
            <a:off x="10027791" y="4927257"/>
            <a:ext cx="1633530" cy="59928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2" name="Freeform: Shape 61">
            <a:extLst>
              <a:ext uri="{FF2B5EF4-FFF2-40B4-BE49-F238E27FC236}">
                <a16:creationId xmlns:a16="http://schemas.microsoft.com/office/drawing/2014/main" id="{76888433-B80E-04B4-4352-C0E80C30412A}"/>
              </a:ext>
              <a:ext uri="{C183D7F6-B498-43B3-948B-1728B52AA6E4}">
                <adec:decorative xmlns:adec="http://schemas.microsoft.com/office/drawing/2017/decorative" val="1"/>
              </a:ext>
            </a:extLst>
          </p:cNvPr>
          <p:cNvSpPr/>
          <p:nvPr/>
        </p:nvSpPr>
        <p:spPr>
          <a:xfrm>
            <a:off x="9827117" y="2210633"/>
            <a:ext cx="2000850" cy="3403650"/>
          </a:xfrm>
          <a:custGeom>
            <a:avLst/>
            <a:gdLst>
              <a:gd name="connsiteX0" fmla="*/ 376523 w 1322789"/>
              <a:gd name="connsiteY0" fmla="*/ 837936 h 2035602"/>
              <a:gd name="connsiteX1" fmla="*/ 281022 w 1322789"/>
              <a:gd name="connsiteY1" fmla="*/ 853853 h 2035602"/>
              <a:gd name="connsiteX2" fmla="*/ 158994 w 1322789"/>
              <a:gd name="connsiteY2" fmla="*/ 931668 h 2035602"/>
              <a:gd name="connsiteX3" fmla="*/ 143077 w 1322789"/>
              <a:gd name="connsiteY3" fmla="*/ 959964 h 2035602"/>
              <a:gd name="connsiteX4" fmla="*/ 44040 w 1322789"/>
              <a:gd name="connsiteY4" fmla="*/ 1333123 h 2035602"/>
              <a:gd name="connsiteX5" fmla="*/ 81179 w 1322789"/>
              <a:gd name="connsiteY5" fmla="*/ 1400327 h 2035602"/>
              <a:gd name="connsiteX6" fmla="*/ 93559 w 1322789"/>
              <a:gd name="connsiteY6" fmla="*/ 1403864 h 2035602"/>
              <a:gd name="connsiteX7" fmla="*/ 144846 w 1322789"/>
              <a:gd name="connsiteY7" fmla="*/ 1364956 h 2035602"/>
              <a:gd name="connsiteX8" fmla="*/ 235041 w 1322789"/>
              <a:gd name="connsiteY8" fmla="*/ 1025400 h 2035602"/>
              <a:gd name="connsiteX9" fmla="*/ 235041 w 1322789"/>
              <a:gd name="connsiteY9" fmla="*/ 1421549 h 2035602"/>
              <a:gd name="connsiteX10" fmla="*/ 235041 w 1322789"/>
              <a:gd name="connsiteY10" fmla="*/ 1969792 h 2035602"/>
              <a:gd name="connsiteX11" fmla="*/ 341152 w 1322789"/>
              <a:gd name="connsiteY11" fmla="*/ 1969792 h 2035602"/>
              <a:gd name="connsiteX12" fmla="*/ 341152 w 1322789"/>
              <a:gd name="connsiteY12" fmla="*/ 1421549 h 2035602"/>
              <a:gd name="connsiteX13" fmla="*/ 411893 w 1322789"/>
              <a:gd name="connsiteY13" fmla="*/ 1421549 h 2035602"/>
              <a:gd name="connsiteX14" fmla="*/ 411893 w 1322789"/>
              <a:gd name="connsiteY14" fmla="*/ 1969792 h 2035602"/>
              <a:gd name="connsiteX15" fmla="*/ 518005 w 1322789"/>
              <a:gd name="connsiteY15" fmla="*/ 1969792 h 2035602"/>
              <a:gd name="connsiteX16" fmla="*/ 518005 w 1322789"/>
              <a:gd name="connsiteY16" fmla="*/ 1421549 h 2035602"/>
              <a:gd name="connsiteX17" fmla="*/ 518005 w 1322789"/>
              <a:gd name="connsiteY17" fmla="*/ 1025400 h 2035602"/>
              <a:gd name="connsiteX18" fmla="*/ 608199 w 1322789"/>
              <a:gd name="connsiteY18" fmla="*/ 1363188 h 2035602"/>
              <a:gd name="connsiteX19" fmla="*/ 659487 w 1322789"/>
              <a:gd name="connsiteY19" fmla="*/ 1402096 h 2035602"/>
              <a:gd name="connsiteX20" fmla="*/ 673635 w 1322789"/>
              <a:gd name="connsiteY20" fmla="*/ 1400327 h 2035602"/>
              <a:gd name="connsiteX21" fmla="*/ 707237 w 1322789"/>
              <a:gd name="connsiteY21" fmla="*/ 1368494 h 2035602"/>
              <a:gd name="connsiteX22" fmla="*/ 800969 w 1322789"/>
              <a:gd name="connsiteY22" fmla="*/ 1025400 h 2035602"/>
              <a:gd name="connsiteX23" fmla="*/ 800969 w 1322789"/>
              <a:gd name="connsiteY23" fmla="*/ 1168650 h 2035602"/>
              <a:gd name="connsiteX24" fmla="*/ 700163 w 1322789"/>
              <a:gd name="connsiteY24" fmla="*/ 1545346 h 2035602"/>
              <a:gd name="connsiteX25" fmla="*/ 800969 w 1322789"/>
              <a:gd name="connsiteY25" fmla="*/ 1545346 h 2035602"/>
              <a:gd name="connsiteX26" fmla="*/ 800969 w 1322789"/>
              <a:gd name="connsiteY26" fmla="*/ 1969792 h 2035602"/>
              <a:gd name="connsiteX27" fmla="*/ 907080 w 1322789"/>
              <a:gd name="connsiteY27" fmla="*/ 1969792 h 2035602"/>
              <a:gd name="connsiteX28" fmla="*/ 907080 w 1322789"/>
              <a:gd name="connsiteY28" fmla="*/ 1545346 h 2035602"/>
              <a:gd name="connsiteX29" fmla="*/ 977821 w 1322789"/>
              <a:gd name="connsiteY29" fmla="*/ 1545346 h 2035602"/>
              <a:gd name="connsiteX30" fmla="*/ 977821 w 1322789"/>
              <a:gd name="connsiteY30" fmla="*/ 1969792 h 2035602"/>
              <a:gd name="connsiteX31" fmla="*/ 1083933 w 1322789"/>
              <a:gd name="connsiteY31" fmla="*/ 1969792 h 2035602"/>
              <a:gd name="connsiteX32" fmla="*/ 1083933 w 1322789"/>
              <a:gd name="connsiteY32" fmla="*/ 1545346 h 2035602"/>
              <a:gd name="connsiteX33" fmla="*/ 1184739 w 1322789"/>
              <a:gd name="connsiteY33" fmla="*/ 1545346 h 2035602"/>
              <a:gd name="connsiteX34" fmla="*/ 1083933 w 1322789"/>
              <a:gd name="connsiteY34" fmla="*/ 1168650 h 2035602"/>
              <a:gd name="connsiteX35" fmla="*/ 1083933 w 1322789"/>
              <a:gd name="connsiteY35" fmla="*/ 1025400 h 2035602"/>
              <a:gd name="connsiteX36" fmla="*/ 1174127 w 1322789"/>
              <a:gd name="connsiteY36" fmla="*/ 1363188 h 2035602"/>
              <a:gd name="connsiteX37" fmla="*/ 1225415 w 1322789"/>
              <a:gd name="connsiteY37" fmla="*/ 1402096 h 2035602"/>
              <a:gd name="connsiteX38" fmla="*/ 1239563 w 1322789"/>
              <a:gd name="connsiteY38" fmla="*/ 1400327 h 2035602"/>
              <a:gd name="connsiteX39" fmla="*/ 1276702 w 1322789"/>
              <a:gd name="connsiteY39" fmla="*/ 1334892 h 2035602"/>
              <a:gd name="connsiteX40" fmla="*/ 1175896 w 1322789"/>
              <a:gd name="connsiteY40" fmla="*/ 961733 h 2035602"/>
              <a:gd name="connsiteX41" fmla="*/ 1159979 w 1322789"/>
              <a:gd name="connsiteY41" fmla="*/ 933436 h 2035602"/>
              <a:gd name="connsiteX42" fmla="*/ 1037951 w 1322789"/>
              <a:gd name="connsiteY42" fmla="*/ 855621 h 2035602"/>
              <a:gd name="connsiteX43" fmla="*/ 942451 w 1322789"/>
              <a:gd name="connsiteY43" fmla="*/ 837936 h 2035602"/>
              <a:gd name="connsiteX44" fmla="*/ 846950 w 1322789"/>
              <a:gd name="connsiteY44" fmla="*/ 853853 h 2035602"/>
              <a:gd name="connsiteX45" fmla="*/ 724922 w 1322789"/>
              <a:gd name="connsiteY45" fmla="*/ 931668 h 2035602"/>
              <a:gd name="connsiteX46" fmla="*/ 709005 w 1322789"/>
              <a:gd name="connsiteY46" fmla="*/ 959964 h 2035602"/>
              <a:gd name="connsiteX47" fmla="*/ 659487 w 1322789"/>
              <a:gd name="connsiteY47" fmla="*/ 1145659 h 2035602"/>
              <a:gd name="connsiteX48" fmla="*/ 609968 w 1322789"/>
              <a:gd name="connsiteY48" fmla="*/ 961733 h 2035602"/>
              <a:gd name="connsiteX49" fmla="*/ 594051 w 1322789"/>
              <a:gd name="connsiteY49" fmla="*/ 933436 h 2035602"/>
              <a:gd name="connsiteX50" fmla="*/ 472023 w 1322789"/>
              <a:gd name="connsiteY50" fmla="*/ 855621 h 2035602"/>
              <a:gd name="connsiteX51" fmla="*/ 376523 w 1322789"/>
              <a:gd name="connsiteY51" fmla="*/ 837936 h 2035602"/>
              <a:gd name="connsiteX52" fmla="*/ 942451 w 1322789"/>
              <a:gd name="connsiteY52" fmla="*/ 554972 h 2035602"/>
              <a:gd name="connsiteX53" fmla="*/ 818654 w 1322789"/>
              <a:gd name="connsiteY53" fmla="*/ 678769 h 2035602"/>
              <a:gd name="connsiteX54" fmla="*/ 942451 w 1322789"/>
              <a:gd name="connsiteY54" fmla="*/ 802566 h 2035602"/>
              <a:gd name="connsiteX55" fmla="*/ 1066248 w 1322789"/>
              <a:gd name="connsiteY55" fmla="*/ 678769 h 2035602"/>
              <a:gd name="connsiteX56" fmla="*/ 942451 w 1322789"/>
              <a:gd name="connsiteY56" fmla="*/ 554972 h 2035602"/>
              <a:gd name="connsiteX57" fmla="*/ 376523 w 1322789"/>
              <a:gd name="connsiteY57" fmla="*/ 554972 h 2035602"/>
              <a:gd name="connsiteX58" fmla="*/ 252726 w 1322789"/>
              <a:gd name="connsiteY58" fmla="*/ 678769 h 2035602"/>
              <a:gd name="connsiteX59" fmla="*/ 376523 w 1322789"/>
              <a:gd name="connsiteY59" fmla="*/ 802566 h 2035602"/>
              <a:gd name="connsiteX60" fmla="*/ 500320 w 1322789"/>
              <a:gd name="connsiteY60" fmla="*/ 678769 h 2035602"/>
              <a:gd name="connsiteX61" fmla="*/ 376523 w 1322789"/>
              <a:gd name="connsiteY61" fmla="*/ 554972 h 2035602"/>
              <a:gd name="connsiteX62" fmla="*/ 220469 w 1322789"/>
              <a:gd name="connsiteY62" fmla="*/ 0 h 2035602"/>
              <a:gd name="connsiteX63" fmla="*/ 1102320 w 1322789"/>
              <a:gd name="connsiteY63" fmla="*/ 0 h 2035602"/>
              <a:gd name="connsiteX64" fmla="*/ 1322789 w 1322789"/>
              <a:gd name="connsiteY64" fmla="*/ 220469 h 2035602"/>
              <a:gd name="connsiteX65" fmla="*/ 1322789 w 1322789"/>
              <a:gd name="connsiteY65" fmla="*/ 1815133 h 2035602"/>
              <a:gd name="connsiteX66" fmla="*/ 1102320 w 1322789"/>
              <a:gd name="connsiteY66" fmla="*/ 2035602 h 2035602"/>
              <a:gd name="connsiteX67" fmla="*/ 220469 w 1322789"/>
              <a:gd name="connsiteY67" fmla="*/ 2035602 h 2035602"/>
              <a:gd name="connsiteX68" fmla="*/ 0 w 1322789"/>
              <a:gd name="connsiteY68" fmla="*/ 1815133 h 2035602"/>
              <a:gd name="connsiteX69" fmla="*/ 0 w 1322789"/>
              <a:gd name="connsiteY69" fmla="*/ 220469 h 2035602"/>
              <a:gd name="connsiteX70" fmla="*/ 220469 w 1322789"/>
              <a:gd name="connsiteY70"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22789" h="2035602">
                <a:moveTo>
                  <a:pt x="376523" y="837936"/>
                </a:moveTo>
                <a:cubicBezTo>
                  <a:pt x="342921" y="837936"/>
                  <a:pt x="311087" y="843242"/>
                  <a:pt x="281022" y="853853"/>
                </a:cubicBezTo>
                <a:cubicBezTo>
                  <a:pt x="233272" y="869769"/>
                  <a:pt x="192596" y="896297"/>
                  <a:pt x="158994" y="931668"/>
                </a:cubicBezTo>
                <a:cubicBezTo>
                  <a:pt x="151920" y="940510"/>
                  <a:pt x="146614" y="949353"/>
                  <a:pt x="143077" y="959964"/>
                </a:cubicBezTo>
                <a:lnTo>
                  <a:pt x="44040" y="1333123"/>
                </a:lnTo>
                <a:cubicBezTo>
                  <a:pt x="36966" y="1361419"/>
                  <a:pt x="51114" y="1393253"/>
                  <a:pt x="81179" y="1400327"/>
                </a:cubicBezTo>
                <a:cubicBezTo>
                  <a:pt x="84716" y="1403864"/>
                  <a:pt x="88253" y="1403864"/>
                  <a:pt x="93559" y="1403864"/>
                </a:cubicBezTo>
                <a:cubicBezTo>
                  <a:pt x="116549" y="1403864"/>
                  <a:pt x="137772" y="1387947"/>
                  <a:pt x="144846" y="1364956"/>
                </a:cubicBezTo>
                <a:lnTo>
                  <a:pt x="235041" y="1025400"/>
                </a:lnTo>
                <a:lnTo>
                  <a:pt x="235041" y="1421549"/>
                </a:lnTo>
                <a:lnTo>
                  <a:pt x="235041" y="1969792"/>
                </a:lnTo>
                <a:lnTo>
                  <a:pt x="341152" y="1969792"/>
                </a:lnTo>
                <a:lnTo>
                  <a:pt x="341152" y="1421549"/>
                </a:lnTo>
                <a:lnTo>
                  <a:pt x="411893" y="1421549"/>
                </a:lnTo>
                <a:lnTo>
                  <a:pt x="411893" y="1969792"/>
                </a:lnTo>
                <a:lnTo>
                  <a:pt x="518005" y="1969792"/>
                </a:lnTo>
                <a:lnTo>
                  <a:pt x="518005" y="1421549"/>
                </a:lnTo>
                <a:lnTo>
                  <a:pt x="518005" y="1025400"/>
                </a:lnTo>
                <a:lnTo>
                  <a:pt x="608199" y="1363188"/>
                </a:lnTo>
                <a:cubicBezTo>
                  <a:pt x="615273" y="1386179"/>
                  <a:pt x="636496" y="1402096"/>
                  <a:pt x="659487" y="1402096"/>
                </a:cubicBezTo>
                <a:cubicBezTo>
                  <a:pt x="664792" y="1402096"/>
                  <a:pt x="668329" y="1402096"/>
                  <a:pt x="673635" y="1400327"/>
                </a:cubicBezTo>
                <a:cubicBezTo>
                  <a:pt x="689552" y="1395021"/>
                  <a:pt x="701931" y="1382642"/>
                  <a:pt x="707237" y="1368494"/>
                </a:cubicBezTo>
                <a:cubicBezTo>
                  <a:pt x="709005" y="1368494"/>
                  <a:pt x="800969" y="1025400"/>
                  <a:pt x="800969" y="1025400"/>
                </a:cubicBezTo>
                <a:lnTo>
                  <a:pt x="800969" y="1168650"/>
                </a:lnTo>
                <a:lnTo>
                  <a:pt x="700163" y="1545346"/>
                </a:lnTo>
                <a:lnTo>
                  <a:pt x="800969" y="1545346"/>
                </a:lnTo>
                <a:lnTo>
                  <a:pt x="800969" y="1969792"/>
                </a:lnTo>
                <a:lnTo>
                  <a:pt x="907080" y="1969792"/>
                </a:lnTo>
                <a:lnTo>
                  <a:pt x="907080" y="1545346"/>
                </a:lnTo>
                <a:lnTo>
                  <a:pt x="977821" y="1545346"/>
                </a:lnTo>
                <a:lnTo>
                  <a:pt x="977821" y="1969792"/>
                </a:lnTo>
                <a:lnTo>
                  <a:pt x="1083933" y="1969792"/>
                </a:lnTo>
                <a:lnTo>
                  <a:pt x="1083933" y="1545346"/>
                </a:lnTo>
                <a:lnTo>
                  <a:pt x="1184739" y="1545346"/>
                </a:lnTo>
                <a:lnTo>
                  <a:pt x="1083933" y="1168650"/>
                </a:lnTo>
                <a:lnTo>
                  <a:pt x="1083933" y="1025400"/>
                </a:lnTo>
                <a:lnTo>
                  <a:pt x="1174127" y="1363188"/>
                </a:lnTo>
                <a:cubicBezTo>
                  <a:pt x="1181202" y="1386179"/>
                  <a:pt x="1202424" y="1402096"/>
                  <a:pt x="1225415" y="1402096"/>
                </a:cubicBezTo>
                <a:cubicBezTo>
                  <a:pt x="1230720" y="1402096"/>
                  <a:pt x="1234257" y="1402096"/>
                  <a:pt x="1239563" y="1400327"/>
                </a:cubicBezTo>
                <a:cubicBezTo>
                  <a:pt x="1267859" y="1393253"/>
                  <a:pt x="1283776" y="1363188"/>
                  <a:pt x="1276702" y="1334892"/>
                </a:cubicBezTo>
                <a:lnTo>
                  <a:pt x="1175896" y="961733"/>
                </a:lnTo>
                <a:cubicBezTo>
                  <a:pt x="1172359" y="951122"/>
                  <a:pt x="1167053" y="940510"/>
                  <a:pt x="1159979" y="933436"/>
                </a:cubicBezTo>
                <a:cubicBezTo>
                  <a:pt x="1126377" y="898066"/>
                  <a:pt x="1083933" y="871538"/>
                  <a:pt x="1037951" y="855621"/>
                </a:cubicBezTo>
                <a:cubicBezTo>
                  <a:pt x="1007886" y="843242"/>
                  <a:pt x="976053" y="837936"/>
                  <a:pt x="942451" y="837936"/>
                </a:cubicBezTo>
                <a:cubicBezTo>
                  <a:pt x="908849" y="837936"/>
                  <a:pt x="877015" y="843242"/>
                  <a:pt x="846950" y="853853"/>
                </a:cubicBezTo>
                <a:cubicBezTo>
                  <a:pt x="799200" y="869769"/>
                  <a:pt x="758524" y="896297"/>
                  <a:pt x="724922" y="931668"/>
                </a:cubicBezTo>
                <a:cubicBezTo>
                  <a:pt x="717848" y="940510"/>
                  <a:pt x="712542" y="949353"/>
                  <a:pt x="709005" y="959964"/>
                </a:cubicBezTo>
                <a:lnTo>
                  <a:pt x="659487" y="1145659"/>
                </a:lnTo>
                <a:lnTo>
                  <a:pt x="609968" y="961733"/>
                </a:lnTo>
                <a:cubicBezTo>
                  <a:pt x="606431" y="951122"/>
                  <a:pt x="601125" y="940510"/>
                  <a:pt x="594051" y="933436"/>
                </a:cubicBezTo>
                <a:cubicBezTo>
                  <a:pt x="560449" y="898066"/>
                  <a:pt x="518005" y="871538"/>
                  <a:pt x="472023" y="855621"/>
                </a:cubicBezTo>
                <a:cubicBezTo>
                  <a:pt x="441958" y="843242"/>
                  <a:pt x="410125" y="837936"/>
                  <a:pt x="376523" y="837936"/>
                </a:cubicBezTo>
                <a:close/>
                <a:moveTo>
                  <a:pt x="942451" y="554972"/>
                </a:moveTo>
                <a:cubicBezTo>
                  <a:pt x="874080" y="554972"/>
                  <a:pt x="818654" y="610398"/>
                  <a:pt x="818654" y="678769"/>
                </a:cubicBezTo>
                <a:cubicBezTo>
                  <a:pt x="818654" y="747140"/>
                  <a:pt x="874080" y="802566"/>
                  <a:pt x="942451" y="802566"/>
                </a:cubicBezTo>
                <a:cubicBezTo>
                  <a:pt x="1010822" y="802566"/>
                  <a:pt x="1066248" y="747140"/>
                  <a:pt x="1066248" y="678769"/>
                </a:cubicBezTo>
                <a:cubicBezTo>
                  <a:pt x="1066248" y="610398"/>
                  <a:pt x="1010822" y="554972"/>
                  <a:pt x="942451" y="554972"/>
                </a:cubicBezTo>
                <a:close/>
                <a:moveTo>
                  <a:pt x="376523" y="554972"/>
                </a:moveTo>
                <a:cubicBezTo>
                  <a:pt x="308152" y="554972"/>
                  <a:pt x="252726" y="610398"/>
                  <a:pt x="252726" y="678769"/>
                </a:cubicBezTo>
                <a:cubicBezTo>
                  <a:pt x="252726" y="747140"/>
                  <a:pt x="308152" y="802566"/>
                  <a:pt x="376523" y="802566"/>
                </a:cubicBezTo>
                <a:cubicBezTo>
                  <a:pt x="444894" y="802566"/>
                  <a:pt x="500320" y="747140"/>
                  <a:pt x="500320" y="678769"/>
                </a:cubicBezTo>
                <a:cubicBezTo>
                  <a:pt x="500320" y="610398"/>
                  <a:pt x="444894" y="554972"/>
                  <a:pt x="376523" y="554972"/>
                </a:cubicBezTo>
                <a:close/>
                <a:moveTo>
                  <a:pt x="220469" y="0"/>
                </a:moveTo>
                <a:lnTo>
                  <a:pt x="1102320" y="0"/>
                </a:lnTo>
                <a:cubicBezTo>
                  <a:pt x="1224082" y="0"/>
                  <a:pt x="1322789" y="98707"/>
                  <a:pt x="1322789" y="220469"/>
                </a:cubicBezTo>
                <a:lnTo>
                  <a:pt x="1322789" y="1815133"/>
                </a:lnTo>
                <a:cubicBezTo>
                  <a:pt x="1322789" y="1936895"/>
                  <a:pt x="1224082" y="2035602"/>
                  <a:pt x="1102320" y="2035602"/>
                </a:cubicBezTo>
                <a:lnTo>
                  <a:pt x="220469" y="2035602"/>
                </a:lnTo>
                <a:cubicBezTo>
                  <a:pt x="98707" y="2035602"/>
                  <a:pt x="0" y="1936895"/>
                  <a:pt x="0" y="1815133"/>
                </a:cubicBezTo>
                <a:lnTo>
                  <a:pt x="0" y="220469"/>
                </a:lnTo>
                <a:cubicBezTo>
                  <a:pt x="0" y="98707"/>
                  <a:pt x="98707" y="0"/>
                  <a:pt x="220469" y="0"/>
                </a:cubicBezTo>
                <a:close/>
              </a:path>
            </a:pathLst>
          </a:custGeom>
          <a:solidFill>
            <a:schemeClr val="bg2">
              <a:lumMod val="75000"/>
            </a:schemeClr>
          </a:solidFill>
          <a:ln>
            <a:noFill/>
          </a:ln>
          <a:effectLst>
            <a:outerShdw blurRad="50800" dist="635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50" name="Freeform: Shape 49">
            <a:extLst>
              <a:ext uri="{FF2B5EF4-FFF2-40B4-BE49-F238E27FC236}">
                <a16:creationId xmlns:a16="http://schemas.microsoft.com/office/drawing/2014/main" id="{EA9E0683-1163-E0F6-EE34-46FC1C881645}"/>
              </a:ext>
              <a:ext uri="{C183D7F6-B498-43B3-948B-1728B52AA6E4}">
                <adec:decorative xmlns:adec="http://schemas.microsoft.com/office/drawing/2017/decorative" val="1"/>
              </a:ext>
            </a:extLst>
          </p:cNvPr>
          <p:cNvSpPr/>
          <p:nvPr/>
        </p:nvSpPr>
        <p:spPr>
          <a:xfrm>
            <a:off x="7837162" y="2210633"/>
            <a:ext cx="1882530" cy="3403650"/>
          </a:xfrm>
          <a:custGeom>
            <a:avLst/>
            <a:gdLst>
              <a:gd name="connsiteX0" fmla="*/ 380469 w 1322789"/>
              <a:gd name="connsiteY0" fmla="*/ 806310 h 2035602"/>
              <a:gd name="connsiteX1" fmla="*/ 284030 w 1322789"/>
              <a:gd name="connsiteY1" fmla="*/ 822383 h 2035602"/>
              <a:gd name="connsiteX2" fmla="*/ 160803 w 1322789"/>
              <a:gd name="connsiteY2" fmla="*/ 900963 h 2035602"/>
              <a:gd name="connsiteX3" fmla="*/ 144730 w 1322789"/>
              <a:gd name="connsiteY3" fmla="*/ 929537 h 2035602"/>
              <a:gd name="connsiteX4" fmla="*/ 44720 w 1322789"/>
              <a:gd name="connsiteY4" fmla="*/ 1306362 h 2035602"/>
              <a:gd name="connsiteX5" fmla="*/ 82223 w 1322789"/>
              <a:gd name="connsiteY5" fmla="*/ 1374227 h 2035602"/>
              <a:gd name="connsiteX6" fmla="*/ 94725 w 1322789"/>
              <a:gd name="connsiteY6" fmla="*/ 1377798 h 2035602"/>
              <a:gd name="connsiteX7" fmla="*/ 146516 w 1322789"/>
              <a:gd name="connsiteY7" fmla="*/ 1338509 h 2035602"/>
              <a:gd name="connsiteX8" fmla="*/ 237597 w 1322789"/>
              <a:gd name="connsiteY8" fmla="*/ 995615 h 2035602"/>
              <a:gd name="connsiteX9" fmla="*/ 237597 w 1322789"/>
              <a:gd name="connsiteY9" fmla="*/ 1140274 h 2035602"/>
              <a:gd name="connsiteX10" fmla="*/ 135800 w 1322789"/>
              <a:gd name="connsiteY10" fmla="*/ 1520670 h 2035602"/>
              <a:gd name="connsiteX11" fmla="*/ 237597 w 1322789"/>
              <a:gd name="connsiteY11" fmla="*/ 1520670 h 2035602"/>
              <a:gd name="connsiteX12" fmla="*/ 237597 w 1322789"/>
              <a:gd name="connsiteY12" fmla="*/ 1949287 h 2035602"/>
              <a:gd name="connsiteX13" fmla="*/ 344751 w 1322789"/>
              <a:gd name="connsiteY13" fmla="*/ 1949287 h 2035602"/>
              <a:gd name="connsiteX14" fmla="*/ 344751 w 1322789"/>
              <a:gd name="connsiteY14" fmla="*/ 1520670 h 2035602"/>
              <a:gd name="connsiteX15" fmla="*/ 416187 w 1322789"/>
              <a:gd name="connsiteY15" fmla="*/ 1520670 h 2035602"/>
              <a:gd name="connsiteX16" fmla="*/ 416187 w 1322789"/>
              <a:gd name="connsiteY16" fmla="*/ 1949287 h 2035602"/>
              <a:gd name="connsiteX17" fmla="*/ 523341 w 1322789"/>
              <a:gd name="connsiteY17" fmla="*/ 1949287 h 2035602"/>
              <a:gd name="connsiteX18" fmla="*/ 523341 w 1322789"/>
              <a:gd name="connsiteY18" fmla="*/ 1520670 h 2035602"/>
              <a:gd name="connsiteX19" fmla="*/ 625137 w 1322789"/>
              <a:gd name="connsiteY19" fmla="*/ 1520670 h 2035602"/>
              <a:gd name="connsiteX20" fmla="*/ 523341 w 1322789"/>
              <a:gd name="connsiteY20" fmla="*/ 1140274 h 2035602"/>
              <a:gd name="connsiteX21" fmla="*/ 523341 w 1322789"/>
              <a:gd name="connsiteY21" fmla="*/ 995615 h 2035602"/>
              <a:gd name="connsiteX22" fmla="*/ 614422 w 1322789"/>
              <a:gd name="connsiteY22" fmla="*/ 1336723 h 2035602"/>
              <a:gd name="connsiteX23" fmla="*/ 666213 w 1322789"/>
              <a:gd name="connsiteY23" fmla="*/ 1376012 h 2035602"/>
              <a:gd name="connsiteX24" fmla="*/ 680500 w 1322789"/>
              <a:gd name="connsiteY24" fmla="*/ 1374227 h 2035602"/>
              <a:gd name="connsiteX25" fmla="*/ 716218 w 1322789"/>
              <a:gd name="connsiteY25" fmla="*/ 1338509 h 2035602"/>
              <a:gd name="connsiteX26" fmla="*/ 809085 w 1322789"/>
              <a:gd name="connsiteY26" fmla="*/ 995615 h 2035602"/>
              <a:gd name="connsiteX27" fmla="*/ 809085 w 1322789"/>
              <a:gd name="connsiteY27" fmla="*/ 1140274 h 2035602"/>
              <a:gd name="connsiteX28" fmla="*/ 707289 w 1322789"/>
              <a:gd name="connsiteY28" fmla="*/ 1520670 h 2035602"/>
              <a:gd name="connsiteX29" fmla="*/ 809085 w 1322789"/>
              <a:gd name="connsiteY29" fmla="*/ 1520670 h 2035602"/>
              <a:gd name="connsiteX30" fmla="*/ 809085 w 1322789"/>
              <a:gd name="connsiteY30" fmla="*/ 1949287 h 2035602"/>
              <a:gd name="connsiteX31" fmla="*/ 916239 w 1322789"/>
              <a:gd name="connsiteY31" fmla="*/ 1949287 h 2035602"/>
              <a:gd name="connsiteX32" fmla="*/ 916239 w 1322789"/>
              <a:gd name="connsiteY32" fmla="*/ 1520670 h 2035602"/>
              <a:gd name="connsiteX33" fmla="*/ 987675 w 1322789"/>
              <a:gd name="connsiteY33" fmla="*/ 1520670 h 2035602"/>
              <a:gd name="connsiteX34" fmla="*/ 987675 w 1322789"/>
              <a:gd name="connsiteY34" fmla="*/ 1949287 h 2035602"/>
              <a:gd name="connsiteX35" fmla="*/ 1094829 w 1322789"/>
              <a:gd name="connsiteY35" fmla="*/ 1949287 h 2035602"/>
              <a:gd name="connsiteX36" fmla="*/ 1094829 w 1322789"/>
              <a:gd name="connsiteY36" fmla="*/ 1520670 h 2035602"/>
              <a:gd name="connsiteX37" fmla="*/ 1196626 w 1322789"/>
              <a:gd name="connsiteY37" fmla="*/ 1520670 h 2035602"/>
              <a:gd name="connsiteX38" fmla="*/ 1094829 w 1322789"/>
              <a:gd name="connsiteY38" fmla="*/ 1140274 h 2035602"/>
              <a:gd name="connsiteX39" fmla="*/ 1094829 w 1322789"/>
              <a:gd name="connsiteY39" fmla="*/ 995615 h 2035602"/>
              <a:gd name="connsiteX40" fmla="*/ 1185910 w 1322789"/>
              <a:gd name="connsiteY40" fmla="*/ 1336723 h 2035602"/>
              <a:gd name="connsiteX41" fmla="*/ 1237701 w 1322789"/>
              <a:gd name="connsiteY41" fmla="*/ 1376012 h 2035602"/>
              <a:gd name="connsiteX42" fmla="*/ 1251989 w 1322789"/>
              <a:gd name="connsiteY42" fmla="*/ 1374227 h 2035602"/>
              <a:gd name="connsiteX43" fmla="*/ 1287707 w 1322789"/>
              <a:gd name="connsiteY43" fmla="*/ 1308148 h 2035602"/>
              <a:gd name="connsiteX44" fmla="*/ 1187696 w 1322789"/>
              <a:gd name="connsiteY44" fmla="*/ 931323 h 2035602"/>
              <a:gd name="connsiteX45" fmla="*/ 1171623 w 1322789"/>
              <a:gd name="connsiteY45" fmla="*/ 902749 h 2035602"/>
              <a:gd name="connsiteX46" fmla="*/ 1048396 w 1322789"/>
              <a:gd name="connsiteY46" fmla="*/ 824169 h 2035602"/>
              <a:gd name="connsiteX47" fmla="*/ 951957 w 1322789"/>
              <a:gd name="connsiteY47" fmla="*/ 806310 h 2035602"/>
              <a:gd name="connsiteX48" fmla="*/ 855519 w 1322789"/>
              <a:gd name="connsiteY48" fmla="*/ 822383 h 2035602"/>
              <a:gd name="connsiteX49" fmla="*/ 732291 w 1322789"/>
              <a:gd name="connsiteY49" fmla="*/ 900963 h 2035602"/>
              <a:gd name="connsiteX50" fmla="*/ 716218 w 1322789"/>
              <a:gd name="connsiteY50" fmla="*/ 929537 h 2035602"/>
              <a:gd name="connsiteX51" fmla="*/ 666213 w 1322789"/>
              <a:gd name="connsiteY51" fmla="*/ 1115271 h 2035602"/>
              <a:gd name="connsiteX52" fmla="*/ 616208 w 1322789"/>
              <a:gd name="connsiteY52" fmla="*/ 931323 h 2035602"/>
              <a:gd name="connsiteX53" fmla="*/ 600135 w 1322789"/>
              <a:gd name="connsiteY53" fmla="*/ 902749 h 2035602"/>
              <a:gd name="connsiteX54" fmla="*/ 476908 w 1322789"/>
              <a:gd name="connsiteY54" fmla="*/ 824169 h 2035602"/>
              <a:gd name="connsiteX55" fmla="*/ 380469 w 1322789"/>
              <a:gd name="connsiteY55" fmla="*/ 806310 h 2035602"/>
              <a:gd name="connsiteX56" fmla="*/ 951957 w 1322789"/>
              <a:gd name="connsiteY56" fmla="*/ 520566 h 2035602"/>
              <a:gd name="connsiteX57" fmla="*/ 826944 w 1322789"/>
              <a:gd name="connsiteY57" fmla="*/ 645579 h 2035602"/>
              <a:gd name="connsiteX58" fmla="*/ 951957 w 1322789"/>
              <a:gd name="connsiteY58" fmla="*/ 770592 h 2035602"/>
              <a:gd name="connsiteX59" fmla="*/ 1076970 w 1322789"/>
              <a:gd name="connsiteY59" fmla="*/ 645579 h 2035602"/>
              <a:gd name="connsiteX60" fmla="*/ 951957 w 1322789"/>
              <a:gd name="connsiteY60" fmla="*/ 520566 h 2035602"/>
              <a:gd name="connsiteX61" fmla="*/ 380469 w 1322789"/>
              <a:gd name="connsiteY61" fmla="*/ 520566 h 2035602"/>
              <a:gd name="connsiteX62" fmla="*/ 255456 w 1322789"/>
              <a:gd name="connsiteY62" fmla="*/ 645579 h 2035602"/>
              <a:gd name="connsiteX63" fmla="*/ 380469 w 1322789"/>
              <a:gd name="connsiteY63" fmla="*/ 770592 h 2035602"/>
              <a:gd name="connsiteX64" fmla="*/ 505482 w 1322789"/>
              <a:gd name="connsiteY64" fmla="*/ 645579 h 2035602"/>
              <a:gd name="connsiteX65" fmla="*/ 380469 w 1322789"/>
              <a:gd name="connsiteY65" fmla="*/ 520566 h 2035602"/>
              <a:gd name="connsiteX66" fmla="*/ 220469 w 1322789"/>
              <a:gd name="connsiteY66" fmla="*/ 0 h 2035602"/>
              <a:gd name="connsiteX67" fmla="*/ 1102320 w 1322789"/>
              <a:gd name="connsiteY67" fmla="*/ 0 h 2035602"/>
              <a:gd name="connsiteX68" fmla="*/ 1322789 w 1322789"/>
              <a:gd name="connsiteY68" fmla="*/ 220469 h 2035602"/>
              <a:gd name="connsiteX69" fmla="*/ 1322789 w 1322789"/>
              <a:gd name="connsiteY69" fmla="*/ 1815133 h 2035602"/>
              <a:gd name="connsiteX70" fmla="*/ 1102320 w 1322789"/>
              <a:gd name="connsiteY70" fmla="*/ 2035602 h 2035602"/>
              <a:gd name="connsiteX71" fmla="*/ 220469 w 1322789"/>
              <a:gd name="connsiteY71" fmla="*/ 2035602 h 2035602"/>
              <a:gd name="connsiteX72" fmla="*/ 0 w 1322789"/>
              <a:gd name="connsiteY72" fmla="*/ 1815133 h 2035602"/>
              <a:gd name="connsiteX73" fmla="*/ 0 w 1322789"/>
              <a:gd name="connsiteY73" fmla="*/ 220469 h 2035602"/>
              <a:gd name="connsiteX74" fmla="*/ 220469 w 1322789"/>
              <a:gd name="connsiteY74"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22789" h="2035602">
                <a:moveTo>
                  <a:pt x="380469" y="806310"/>
                </a:moveTo>
                <a:cubicBezTo>
                  <a:pt x="346537" y="806310"/>
                  <a:pt x="314391" y="811668"/>
                  <a:pt x="284030" y="822383"/>
                </a:cubicBezTo>
                <a:cubicBezTo>
                  <a:pt x="235811" y="838456"/>
                  <a:pt x="194735" y="865245"/>
                  <a:pt x="160803" y="900963"/>
                </a:cubicBezTo>
                <a:cubicBezTo>
                  <a:pt x="153659" y="909892"/>
                  <a:pt x="148302" y="918822"/>
                  <a:pt x="144730" y="929537"/>
                </a:cubicBezTo>
                <a:lnTo>
                  <a:pt x="44720" y="1306362"/>
                </a:lnTo>
                <a:cubicBezTo>
                  <a:pt x="37576" y="1334937"/>
                  <a:pt x="51863" y="1367083"/>
                  <a:pt x="82223" y="1374227"/>
                </a:cubicBezTo>
                <a:cubicBezTo>
                  <a:pt x="84009" y="1377798"/>
                  <a:pt x="89367" y="1377798"/>
                  <a:pt x="94725" y="1377798"/>
                </a:cubicBezTo>
                <a:cubicBezTo>
                  <a:pt x="117941" y="1377798"/>
                  <a:pt x="139372" y="1361725"/>
                  <a:pt x="146516" y="1338509"/>
                </a:cubicBezTo>
                <a:lnTo>
                  <a:pt x="237597" y="995615"/>
                </a:lnTo>
                <a:lnTo>
                  <a:pt x="237597" y="1140274"/>
                </a:lnTo>
                <a:lnTo>
                  <a:pt x="135800" y="1520670"/>
                </a:lnTo>
                <a:lnTo>
                  <a:pt x="237597" y="1520670"/>
                </a:lnTo>
                <a:lnTo>
                  <a:pt x="237597" y="1949287"/>
                </a:lnTo>
                <a:lnTo>
                  <a:pt x="344751" y="1949287"/>
                </a:lnTo>
                <a:lnTo>
                  <a:pt x="344751" y="1520670"/>
                </a:lnTo>
                <a:lnTo>
                  <a:pt x="416187" y="1520670"/>
                </a:lnTo>
                <a:lnTo>
                  <a:pt x="416187" y="1949287"/>
                </a:lnTo>
                <a:lnTo>
                  <a:pt x="523341" y="1949287"/>
                </a:lnTo>
                <a:lnTo>
                  <a:pt x="523341" y="1520670"/>
                </a:lnTo>
                <a:lnTo>
                  <a:pt x="625137" y="1520670"/>
                </a:lnTo>
                <a:lnTo>
                  <a:pt x="523341" y="1140274"/>
                </a:lnTo>
                <a:lnTo>
                  <a:pt x="523341" y="995615"/>
                </a:lnTo>
                <a:lnTo>
                  <a:pt x="614422" y="1336723"/>
                </a:lnTo>
                <a:cubicBezTo>
                  <a:pt x="621566" y="1359939"/>
                  <a:pt x="642996" y="1376012"/>
                  <a:pt x="666213" y="1376012"/>
                </a:cubicBezTo>
                <a:cubicBezTo>
                  <a:pt x="671571" y="1376012"/>
                  <a:pt x="675143" y="1376012"/>
                  <a:pt x="680500" y="1374227"/>
                </a:cubicBezTo>
                <a:cubicBezTo>
                  <a:pt x="698359" y="1368869"/>
                  <a:pt x="710861" y="1354582"/>
                  <a:pt x="716218" y="1338509"/>
                </a:cubicBezTo>
                <a:lnTo>
                  <a:pt x="809085" y="995615"/>
                </a:lnTo>
                <a:lnTo>
                  <a:pt x="809085" y="1140274"/>
                </a:lnTo>
                <a:lnTo>
                  <a:pt x="707289" y="1520670"/>
                </a:lnTo>
                <a:lnTo>
                  <a:pt x="809085" y="1520670"/>
                </a:lnTo>
                <a:lnTo>
                  <a:pt x="809085" y="1949287"/>
                </a:lnTo>
                <a:lnTo>
                  <a:pt x="916239" y="1949287"/>
                </a:lnTo>
                <a:lnTo>
                  <a:pt x="916239" y="1520670"/>
                </a:lnTo>
                <a:lnTo>
                  <a:pt x="987675" y="1520670"/>
                </a:lnTo>
                <a:lnTo>
                  <a:pt x="987675" y="1949287"/>
                </a:lnTo>
                <a:lnTo>
                  <a:pt x="1094829" y="1949287"/>
                </a:lnTo>
                <a:lnTo>
                  <a:pt x="1094829" y="1520670"/>
                </a:lnTo>
                <a:lnTo>
                  <a:pt x="1196626" y="1520670"/>
                </a:lnTo>
                <a:lnTo>
                  <a:pt x="1094829" y="1140274"/>
                </a:lnTo>
                <a:lnTo>
                  <a:pt x="1094829" y="995615"/>
                </a:lnTo>
                <a:lnTo>
                  <a:pt x="1185910" y="1336723"/>
                </a:lnTo>
                <a:cubicBezTo>
                  <a:pt x="1193054" y="1359939"/>
                  <a:pt x="1214485" y="1376012"/>
                  <a:pt x="1237701" y="1376012"/>
                </a:cubicBezTo>
                <a:cubicBezTo>
                  <a:pt x="1243059" y="1376012"/>
                  <a:pt x="1246631" y="1376012"/>
                  <a:pt x="1251989" y="1374227"/>
                </a:cubicBezTo>
                <a:cubicBezTo>
                  <a:pt x="1280563" y="1367083"/>
                  <a:pt x="1296636" y="1336723"/>
                  <a:pt x="1287707" y="1308148"/>
                </a:cubicBezTo>
                <a:lnTo>
                  <a:pt x="1187696" y="931323"/>
                </a:lnTo>
                <a:cubicBezTo>
                  <a:pt x="1184124" y="920608"/>
                  <a:pt x="1178767" y="909892"/>
                  <a:pt x="1171623" y="902749"/>
                </a:cubicBezTo>
                <a:cubicBezTo>
                  <a:pt x="1137691" y="867031"/>
                  <a:pt x="1094829" y="840242"/>
                  <a:pt x="1048396" y="824169"/>
                </a:cubicBezTo>
                <a:cubicBezTo>
                  <a:pt x="1018036" y="811668"/>
                  <a:pt x="985889" y="806310"/>
                  <a:pt x="951957" y="806310"/>
                </a:cubicBezTo>
                <a:cubicBezTo>
                  <a:pt x="918025" y="806310"/>
                  <a:pt x="885879" y="811668"/>
                  <a:pt x="855519" y="822383"/>
                </a:cubicBezTo>
                <a:cubicBezTo>
                  <a:pt x="807299" y="838456"/>
                  <a:pt x="766224" y="865245"/>
                  <a:pt x="732291" y="900963"/>
                </a:cubicBezTo>
                <a:cubicBezTo>
                  <a:pt x="725148" y="909892"/>
                  <a:pt x="719790" y="918822"/>
                  <a:pt x="716218" y="929537"/>
                </a:cubicBezTo>
                <a:lnTo>
                  <a:pt x="666213" y="1115271"/>
                </a:lnTo>
                <a:lnTo>
                  <a:pt x="616208" y="931323"/>
                </a:lnTo>
                <a:cubicBezTo>
                  <a:pt x="612636" y="920608"/>
                  <a:pt x="607278" y="909892"/>
                  <a:pt x="600135" y="902749"/>
                </a:cubicBezTo>
                <a:cubicBezTo>
                  <a:pt x="566203" y="867031"/>
                  <a:pt x="523341" y="840242"/>
                  <a:pt x="476908" y="824169"/>
                </a:cubicBezTo>
                <a:cubicBezTo>
                  <a:pt x="446547" y="811668"/>
                  <a:pt x="414401" y="806310"/>
                  <a:pt x="380469" y="806310"/>
                </a:cubicBezTo>
                <a:close/>
                <a:moveTo>
                  <a:pt x="951957" y="520566"/>
                </a:moveTo>
                <a:cubicBezTo>
                  <a:pt x="882914" y="520566"/>
                  <a:pt x="826944" y="576536"/>
                  <a:pt x="826944" y="645579"/>
                </a:cubicBezTo>
                <a:cubicBezTo>
                  <a:pt x="826944" y="714622"/>
                  <a:pt x="882914" y="770592"/>
                  <a:pt x="951957" y="770592"/>
                </a:cubicBezTo>
                <a:cubicBezTo>
                  <a:pt x="1021000" y="770592"/>
                  <a:pt x="1076970" y="714622"/>
                  <a:pt x="1076970" y="645579"/>
                </a:cubicBezTo>
                <a:cubicBezTo>
                  <a:pt x="1076970" y="576536"/>
                  <a:pt x="1021000" y="520566"/>
                  <a:pt x="951957" y="520566"/>
                </a:cubicBezTo>
                <a:close/>
                <a:moveTo>
                  <a:pt x="380469" y="520566"/>
                </a:moveTo>
                <a:cubicBezTo>
                  <a:pt x="311426" y="520566"/>
                  <a:pt x="255456" y="576536"/>
                  <a:pt x="255456" y="645579"/>
                </a:cubicBezTo>
                <a:cubicBezTo>
                  <a:pt x="255456" y="714622"/>
                  <a:pt x="311426" y="770592"/>
                  <a:pt x="380469" y="770592"/>
                </a:cubicBezTo>
                <a:cubicBezTo>
                  <a:pt x="449512" y="770592"/>
                  <a:pt x="505482" y="714622"/>
                  <a:pt x="505482" y="645579"/>
                </a:cubicBezTo>
                <a:cubicBezTo>
                  <a:pt x="505482" y="576536"/>
                  <a:pt x="449512" y="520566"/>
                  <a:pt x="380469" y="520566"/>
                </a:cubicBezTo>
                <a:close/>
                <a:moveTo>
                  <a:pt x="220469" y="0"/>
                </a:moveTo>
                <a:lnTo>
                  <a:pt x="1102320" y="0"/>
                </a:lnTo>
                <a:cubicBezTo>
                  <a:pt x="1224082" y="0"/>
                  <a:pt x="1322789" y="98707"/>
                  <a:pt x="1322789" y="220469"/>
                </a:cubicBezTo>
                <a:lnTo>
                  <a:pt x="1322789" y="1815133"/>
                </a:lnTo>
                <a:cubicBezTo>
                  <a:pt x="1322789" y="1936895"/>
                  <a:pt x="1224082" y="2035602"/>
                  <a:pt x="1102320" y="2035602"/>
                </a:cubicBezTo>
                <a:lnTo>
                  <a:pt x="220469" y="2035602"/>
                </a:lnTo>
                <a:cubicBezTo>
                  <a:pt x="98707" y="2035602"/>
                  <a:pt x="0" y="1936895"/>
                  <a:pt x="0" y="1815133"/>
                </a:cubicBezTo>
                <a:lnTo>
                  <a:pt x="0" y="220469"/>
                </a:lnTo>
                <a:cubicBezTo>
                  <a:pt x="0" y="98707"/>
                  <a:pt x="98707" y="0"/>
                  <a:pt x="220469"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635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12" name="Rectangle: Rounded Corners 11">
            <a:extLst>
              <a:ext uri="{FF2B5EF4-FFF2-40B4-BE49-F238E27FC236}">
                <a16:creationId xmlns:a16="http://schemas.microsoft.com/office/drawing/2014/main" id="{27B359C0-1C96-F363-AC37-E6DA3C64C078}"/>
              </a:ext>
              <a:ext uri="{C183D7F6-B498-43B3-948B-1728B52AA6E4}">
                <adec:decorative xmlns:adec="http://schemas.microsoft.com/office/drawing/2017/decorative" val="1"/>
              </a:ext>
            </a:extLst>
          </p:cNvPr>
          <p:cNvSpPr/>
          <p:nvPr/>
        </p:nvSpPr>
        <p:spPr>
          <a:xfrm>
            <a:off x="5511414" y="4678068"/>
            <a:ext cx="1455001" cy="86170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Freeform: Shape 13">
            <a:extLst>
              <a:ext uri="{FF2B5EF4-FFF2-40B4-BE49-F238E27FC236}">
                <a16:creationId xmlns:a16="http://schemas.microsoft.com/office/drawing/2014/main" id="{15743246-A745-902A-030B-FB1F27B13ED6}"/>
              </a:ext>
              <a:ext uri="{C183D7F6-B498-43B3-948B-1728B52AA6E4}">
                <adec:decorative xmlns:adec="http://schemas.microsoft.com/office/drawing/2017/decorative" val="1"/>
              </a:ext>
            </a:extLst>
          </p:cNvPr>
          <p:cNvSpPr/>
          <p:nvPr/>
        </p:nvSpPr>
        <p:spPr>
          <a:xfrm>
            <a:off x="5303601" y="2221335"/>
            <a:ext cx="1914251" cy="3373773"/>
          </a:xfrm>
          <a:custGeom>
            <a:avLst/>
            <a:gdLst>
              <a:gd name="connsiteX0" fmla="*/ 1141322 w 2218099"/>
              <a:gd name="connsiteY0" fmla="*/ 1031168 h 3377490"/>
              <a:gd name="connsiteX1" fmla="*/ 997414 w 2218099"/>
              <a:gd name="connsiteY1" fmla="*/ 1043682 h 3377490"/>
              <a:gd name="connsiteX2" fmla="*/ 734626 w 2218099"/>
              <a:gd name="connsiteY2" fmla="*/ 1150048 h 3377490"/>
              <a:gd name="connsiteX3" fmla="*/ 684571 w 2218099"/>
              <a:gd name="connsiteY3" fmla="*/ 1218874 h 3377490"/>
              <a:gd name="connsiteX4" fmla="*/ 453067 w 2218099"/>
              <a:gd name="connsiteY4" fmla="*/ 1994724 h 3377490"/>
              <a:gd name="connsiteX5" fmla="*/ 540663 w 2218099"/>
              <a:gd name="connsiteY5" fmla="*/ 2151146 h 3377490"/>
              <a:gd name="connsiteX6" fmla="*/ 578205 w 2218099"/>
              <a:gd name="connsiteY6" fmla="*/ 2157403 h 3377490"/>
              <a:gd name="connsiteX7" fmla="*/ 697085 w 2218099"/>
              <a:gd name="connsiteY7" fmla="*/ 2069807 h 3377490"/>
              <a:gd name="connsiteX8" fmla="*/ 891048 w 2218099"/>
              <a:gd name="connsiteY8" fmla="*/ 1412836 h 3377490"/>
              <a:gd name="connsiteX9" fmla="*/ 891048 w 2218099"/>
              <a:gd name="connsiteY9" fmla="*/ 1631826 h 3377490"/>
              <a:gd name="connsiteX10" fmla="*/ 659544 w 2218099"/>
              <a:gd name="connsiteY10" fmla="*/ 2407677 h 3377490"/>
              <a:gd name="connsiteX11" fmla="*/ 828479 w 2218099"/>
              <a:gd name="connsiteY11" fmla="*/ 2407677 h 3377490"/>
              <a:gd name="connsiteX12" fmla="*/ 828479 w 2218099"/>
              <a:gd name="connsiteY12" fmla="*/ 3283637 h 3377490"/>
              <a:gd name="connsiteX13" fmla="*/ 1078753 w 2218099"/>
              <a:gd name="connsiteY13" fmla="*/ 3283637 h 3377490"/>
              <a:gd name="connsiteX14" fmla="*/ 1078753 w 2218099"/>
              <a:gd name="connsiteY14" fmla="*/ 2407677 h 3377490"/>
              <a:gd name="connsiteX15" fmla="*/ 1203890 w 2218099"/>
              <a:gd name="connsiteY15" fmla="*/ 2407677 h 3377490"/>
              <a:gd name="connsiteX16" fmla="*/ 1203890 w 2218099"/>
              <a:gd name="connsiteY16" fmla="*/ 3283637 h 3377490"/>
              <a:gd name="connsiteX17" fmla="*/ 1454165 w 2218099"/>
              <a:gd name="connsiteY17" fmla="*/ 3283637 h 3377490"/>
              <a:gd name="connsiteX18" fmla="*/ 1454165 w 2218099"/>
              <a:gd name="connsiteY18" fmla="*/ 2407677 h 3377490"/>
              <a:gd name="connsiteX19" fmla="*/ 1623100 w 2218099"/>
              <a:gd name="connsiteY19" fmla="*/ 2407677 h 3377490"/>
              <a:gd name="connsiteX20" fmla="*/ 1391596 w 2218099"/>
              <a:gd name="connsiteY20" fmla="*/ 1631826 h 3377490"/>
              <a:gd name="connsiteX21" fmla="*/ 1391596 w 2218099"/>
              <a:gd name="connsiteY21" fmla="*/ 1412836 h 3377490"/>
              <a:gd name="connsiteX22" fmla="*/ 1585559 w 2218099"/>
              <a:gd name="connsiteY22" fmla="*/ 2069807 h 3377490"/>
              <a:gd name="connsiteX23" fmla="*/ 1704439 w 2218099"/>
              <a:gd name="connsiteY23" fmla="*/ 2157403 h 3377490"/>
              <a:gd name="connsiteX24" fmla="*/ 1741980 w 2218099"/>
              <a:gd name="connsiteY24" fmla="*/ 2151146 h 3377490"/>
              <a:gd name="connsiteX25" fmla="*/ 1823320 w 2218099"/>
              <a:gd name="connsiteY25" fmla="*/ 1994724 h 3377490"/>
              <a:gd name="connsiteX26" fmla="*/ 1598073 w 2218099"/>
              <a:gd name="connsiteY26" fmla="*/ 1218874 h 3377490"/>
              <a:gd name="connsiteX27" fmla="*/ 1548018 w 2218099"/>
              <a:gd name="connsiteY27" fmla="*/ 1150048 h 3377490"/>
              <a:gd name="connsiteX28" fmla="*/ 1285230 w 2218099"/>
              <a:gd name="connsiteY28" fmla="*/ 1043682 h 3377490"/>
              <a:gd name="connsiteX29" fmla="*/ 1141322 w 2218099"/>
              <a:gd name="connsiteY29" fmla="*/ 1031168 h 3377490"/>
              <a:gd name="connsiteX30" fmla="*/ 1141322 w 2218099"/>
              <a:gd name="connsiteY30" fmla="*/ 468050 h 3377490"/>
              <a:gd name="connsiteX31" fmla="*/ 891048 w 2218099"/>
              <a:gd name="connsiteY31" fmla="*/ 718324 h 3377490"/>
              <a:gd name="connsiteX32" fmla="*/ 1141322 w 2218099"/>
              <a:gd name="connsiteY32" fmla="*/ 968599 h 3377490"/>
              <a:gd name="connsiteX33" fmla="*/ 1391597 w 2218099"/>
              <a:gd name="connsiteY33" fmla="*/ 718324 h 3377490"/>
              <a:gd name="connsiteX34" fmla="*/ 1141322 w 2218099"/>
              <a:gd name="connsiteY34" fmla="*/ 468050 h 3377490"/>
              <a:gd name="connsiteX35" fmla="*/ 369691 w 2218099"/>
              <a:gd name="connsiteY35" fmla="*/ 0 h 3377490"/>
              <a:gd name="connsiteX36" fmla="*/ 1848408 w 2218099"/>
              <a:gd name="connsiteY36" fmla="*/ 0 h 3377490"/>
              <a:gd name="connsiteX37" fmla="*/ 2218099 w 2218099"/>
              <a:gd name="connsiteY37" fmla="*/ 369691 h 3377490"/>
              <a:gd name="connsiteX38" fmla="*/ 2218099 w 2218099"/>
              <a:gd name="connsiteY38" fmla="*/ 3007799 h 3377490"/>
              <a:gd name="connsiteX39" fmla="*/ 1848408 w 2218099"/>
              <a:gd name="connsiteY39" fmla="*/ 3377490 h 3377490"/>
              <a:gd name="connsiteX40" fmla="*/ 369691 w 2218099"/>
              <a:gd name="connsiteY40" fmla="*/ 3377490 h 3377490"/>
              <a:gd name="connsiteX41" fmla="*/ 0 w 2218099"/>
              <a:gd name="connsiteY41" fmla="*/ 3007799 h 3377490"/>
              <a:gd name="connsiteX42" fmla="*/ 0 w 2218099"/>
              <a:gd name="connsiteY42" fmla="*/ 369691 h 3377490"/>
              <a:gd name="connsiteX43" fmla="*/ 369691 w 2218099"/>
              <a:gd name="connsiteY43" fmla="*/ 0 h 33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18099" h="3377490">
                <a:moveTo>
                  <a:pt x="1141322" y="1031168"/>
                </a:moveTo>
                <a:cubicBezTo>
                  <a:pt x="1091267" y="1031168"/>
                  <a:pt x="1047469" y="1037425"/>
                  <a:pt x="997414" y="1043682"/>
                </a:cubicBezTo>
                <a:cubicBezTo>
                  <a:pt x="897304" y="1062452"/>
                  <a:pt x="809708" y="1099993"/>
                  <a:pt x="734626" y="1150048"/>
                </a:cubicBezTo>
                <a:cubicBezTo>
                  <a:pt x="709599" y="1168819"/>
                  <a:pt x="690828" y="1187589"/>
                  <a:pt x="684571" y="1218874"/>
                </a:cubicBezTo>
                <a:lnTo>
                  <a:pt x="453067" y="1994724"/>
                </a:lnTo>
                <a:cubicBezTo>
                  <a:pt x="434297" y="2063550"/>
                  <a:pt x="471838" y="2132375"/>
                  <a:pt x="540663" y="2151146"/>
                </a:cubicBezTo>
                <a:cubicBezTo>
                  <a:pt x="553177" y="2157403"/>
                  <a:pt x="565691" y="2157403"/>
                  <a:pt x="578205" y="2157403"/>
                </a:cubicBezTo>
                <a:cubicBezTo>
                  <a:pt x="634516" y="2157403"/>
                  <a:pt x="684571" y="2119861"/>
                  <a:pt x="697085" y="2069807"/>
                </a:cubicBezTo>
                <a:lnTo>
                  <a:pt x="891048" y="1412836"/>
                </a:lnTo>
                <a:lnTo>
                  <a:pt x="891048" y="1631826"/>
                </a:lnTo>
                <a:lnTo>
                  <a:pt x="659544" y="2407677"/>
                </a:lnTo>
                <a:lnTo>
                  <a:pt x="828479" y="2407677"/>
                </a:lnTo>
                <a:lnTo>
                  <a:pt x="828479" y="3283637"/>
                </a:lnTo>
                <a:lnTo>
                  <a:pt x="1078753" y="3283637"/>
                </a:lnTo>
                <a:lnTo>
                  <a:pt x="1078753" y="2407677"/>
                </a:lnTo>
                <a:lnTo>
                  <a:pt x="1203890" y="2407677"/>
                </a:lnTo>
                <a:lnTo>
                  <a:pt x="1203890" y="3283637"/>
                </a:lnTo>
                <a:lnTo>
                  <a:pt x="1454165" y="3283637"/>
                </a:lnTo>
                <a:lnTo>
                  <a:pt x="1454165" y="2407677"/>
                </a:lnTo>
                <a:lnTo>
                  <a:pt x="1623100" y="2407677"/>
                </a:lnTo>
                <a:lnTo>
                  <a:pt x="1391596" y="1631826"/>
                </a:lnTo>
                <a:lnTo>
                  <a:pt x="1391596" y="1412836"/>
                </a:lnTo>
                <a:lnTo>
                  <a:pt x="1585559" y="2069807"/>
                </a:lnTo>
                <a:cubicBezTo>
                  <a:pt x="1604330" y="2126118"/>
                  <a:pt x="1654384" y="2157403"/>
                  <a:pt x="1704439" y="2157403"/>
                </a:cubicBezTo>
                <a:cubicBezTo>
                  <a:pt x="1716953" y="2157403"/>
                  <a:pt x="1729467" y="2157403"/>
                  <a:pt x="1741980" y="2151146"/>
                </a:cubicBezTo>
                <a:cubicBezTo>
                  <a:pt x="1804549" y="2132375"/>
                  <a:pt x="1842090" y="2063550"/>
                  <a:pt x="1823320" y="1994724"/>
                </a:cubicBezTo>
                <a:lnTo>
                  <a:pt x="1598073" y="1218874"/>
                </a:lnTo>
                <a:cubicBezTo>
                  <a:pt x="1591816" y="1187589"/>
                  <a:pt x="1573045" y="1162562"/>
                  <a:pt x="1548018" y="1150048"/>
                </a:cubicBezTo>
                <a:cubicBezTo>
                  <a:pt x="1472935" y="1099993"/>
                  <a:pt x="1385339" y="1068709"/>
                  <a:pt x="1285230" y="1043682"/>
                </a:cubicBezTo>
                <a:cubicBezTo>
                  <a:pt x="1235175" y="1037425"/>
                  <a:pt x="1191377" y="1031168"/>
                  <a:pt x="1141322" y="1031168"/>
                </a:cubicBezTo>
                <a:close/>
                <a:moveTo>
                  <a:pt x="1141322" y="468050"/>
                </a:moveTo>
                <a:cubicBezTo>
                  <a:pt x="1003100" y="468050"/>
                  <a:pt x="891048" y="580102"/>
                  <a:pt x="891048" y="718324"/>
                </a:cubicBezTo>
                <a:cubicBezTo>
                  <a:pt x="891048" y="856547"/>
                  <a:pt x="1003100" y="968599"/>
                  <a:pt x="1141322" y="968599"/>
                </a:cubicBezTo>
                <a:cubicBezTo>
                  <a:pt x="1279545" y="968599"/>
                  <a:pt x="1391597" y="856547"/>
                  <a:pt x="1391597" y="718324"/>
                </a:cubicBezTo>
                <a:cubicBezTo>
                  <a:pt x="1391597" y="580102"/>
                  <a:pt x="1279545" y="468050"/>
                  <a:pt x="1141322" y="468050"/>
                </a:cubicBezTo>
                <a:close/>
                <a:moveTo>
                  <a:pt x="369691" y="0"/>
                </a:moveTo>
                <a:lnTo>
                  <a:pt x="1848408" y="0"/>
                </a:lnTo>
                <a:cubicBezTo>
                  <a:pt x="2052583" y="0"/>
                  <a:pt x="2218099" y="165516"/>
                  <a:pt x="2218099" y="369691"/>
                </a:cubicBezTo>
                <a:lnTo>
                  <a:pt x="2218099" y="3007799"/>
                </a:lnTo>
                <a:cubicBezTo>
                  <a:pt x="2218099" y="3211974"/>
                  <a:pt x="2052583" y="3377490"/>
                  <a:pt x="1848408" y="3377490"/>
                </a:cubicBezTo>
                <a:lnTo>
                  <a:pt x="369691" y="3377490"/>
                </a:lnTo>
                <a:cubicBezTo>
                  <a:pt x="165516" y="3377490"/>
                  <a:pt x="0" y="3211974"/>
                  <a:pt x="0" y="3007799"/>
                </a:cubicBezTo>
                <a:lnTo>
                  <a:pt x="0" y="369691"/>
                </a:lnTo>
                <a:cubicBezTo>
                  <a:pt x="0" y="165516"/>
                  <a:pt x="165516" y="0"/>
                  <a:pt x="369691" y="0"/>
                </a:cubicBezTo>
                <a:close/>
              </a:path>
            </a:pathLst>
          </a:custGeom>
          <a:solidFill>
            <a:schemeClr val="bg2">
              <a:lumMod val="75000"/>
            </a:schemeClr>
          </a:solidFill>
          <a:ln>
            <a:noFill/>
          </a:ln>
          <a:effectLst>
            <a:outerShdw blurRad="50800" dist="635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dirty="0"/>
          </a:p>
        </p:txBody>
      </p:sp>
      <p:sp>
        <p:nvSpPr>
          <p:cNvPr id="26" name="Rectangle: Rounded Corners 25">
            <a:extLst>
              <a:ext uri="{FF2B5EF4-FFF2-40B4-BE49-F238E27FC236}">
                <a16:creationId xmlns:a16="http://schemas.microsoft.com/office/drawing/2014/main" id="{D5CCB845-6029-46FA-AAF7-F39649A5CD18}"/>
              </a:ext>
              <a:ext uri="{C183D7F6-B498-43B3-948B-1728B52AA6E4}">
                <adec:decorative xmlns:adec="http://schemas.microsoft.com/office/drawing/2017/decorative" val="1"/>
              </a:ext>
            </a:extLst>
          </p:cNvPr>
          <p:cNvSpPr/>
          <p:nvPr/>
        </p:nvSpPr>
        <p:spPr>
          <a:xfrm>
            <a:off x="3591258" y="4859596"/>
            <a:ext cx="1272518" cy="639229"/>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Freeform: Shape 19">
            <a:extLst>
              <a:ext uri="{FF2B5EF4-FFF2-40B4-BE49-F238E27FC236}">
                <a16:creationId xmlns:a16="http://schemas.microsoft.com/office/drawing/2014/main" id="{BA5E3B53-41A6-13C9-4E9F-9A61CBAC8B7B}"/>
              </a:ext>
              <a:ext uri="{C183D7F6-B498-43B3-948B-1728B52AA6E4}">
                <adec:decorative xmlns:adec="http://schemas.microsoft.com/office/drawing/2017/decorative" val="1"/>
              </a:ext>
            </a:extLst>
          </p:cNvPr>
          <p:cNvSpPr/>
          <p:nvPr/>
        </p:nvSpPr>
        <p:spPr>
          <a:xfrm>
            <a:off x="3352003" y="2221335"/>
            <a:ext cx="1866368" cy="3373773"/>
          </a:xfrm>
          <a:custGeom>
            <a:avLst/>
            <a:gdLst>
              <a:gd name="connsiteX0" fmla="*/ 1028740 w 2047447"/>
              <a:gd name="connsiteY0" fmla="*/ 1021871 h 3357329"/>
              <a:gd name="connsiteX1" fmla="*/ 825239 w 2047447"/>
              <a:gd name="connsiteY1" fmla="*/ 1052704 h 3357329"/>
              <a:gd name="connsiteX2" fmla="*/ 566237 w 2047447"/>
              <a:gd name="connsiteY2" fmla="*/ 1188372 h 3357329"/>
              <a:gd name="connsiteX3" fmla="*/ 529237 w 2047447"/>
              <a:gd name="connsiteY3" fmla="*/ 1256205 h 3357329"/>
              <a:gd name="connsiteX4" fmla="*/ 356570 w 2047447"/>
              <a:gd name="connsiteY4" fmla="*/ 1990042 h 3357329"/>
              <a:gd name="connsiteX5" fmla="*/ 350403 w 2047447"/>
              <a:gd name="connsiteY5" fmla="*/ 2020876 h 3357329"/>
              <a:gd name="connsiteX6" fmla="*/ 473737 w 2047447"/>
              <a:gd name="connsiteY6" fmla="*/ 2144210 h 3357329"/>
              <a:gd name="connsiteX7" fmla="*/ 590904 w 2047447"/>
              <a:gd name="connsiteY7" fmla="*/ 2051709 h 3357329"/>
              <a:gd name="connsiteX8" fmla="*/ 720405 w 2047447"/>
              <a:gd name="connsiteY8" fmla="*/ 1515207 h 3357329"/>
              <a:gd name="connsiteX9" fmla="*/ 720405 w 2047447"/>
              <a:gd name="connsiteY9" fmla="*/ 3241882 h 3357329"/>
              <a:gd name="connsiteX10" fmla="*/ 967073 w 2047447"/>
              <a:gd name="connsiteY10" fmla="*/ 3241882 h 3357329"/>
              <a:gd name="connsiteX11" fmla="*/ 967073 w 2047447"/>
              <a:gd name="connsiteY11" fmla="*/ 2131876 h 3357329"/>
              <a:gd name="connsiteX12" fmla="*/ 1090407 w 2047447"/>
              <a:gd name="connsiteY12" fmla="*/ 2131876 h 3357329"/>
              <a:gd name="connsiteX13" fmla="*/ 1090407 w 2047447"/>
              <a:gd name="connsiteY13" fmla="*/ 3241882 h 3357329"/>
              <a:gd name="connsiteX14" fmla="*/ 1337074 w 2047447"/>
              <a:gd name="connsiteY14" fmla="*/ 3241882 h 3357329"/>
              <a:gd name="connsiteX15" fmla="*/ 1337074 w 2047447"/>
              <a:gd name="connsiteY15" fmla="*/ 1509040 h 3357329"/>
              <a:gd name="connsiteX16" fmla="*/ 1466575 w 2047447"/>
              <a:gd name="connsiteY16" fmla="*/ 2045543 h 3357329"/>
              <a:gd name="connsiteX17" fmla="*/ 1583742 w 2047447"/>
              <a:gd name="connsiteY17" fmla="*/ 2138043 h 3357329"/>
              <a:gd name="connsiteX18" fmla="*/ 1707076 w 2047447"/>
              <a:gd name="connsiteY18" fmla="*/ 2014709 h 3357329"/>
              <a:gd name="connsiteX19" fmla="*/ 1700910 w 2047447"/>
              <a:gd name="connsiteY19" fmla="*/ 1983876 h 3357329"/>
              <a:gd name="connsiteX20" fmla="*/ 1528242 w 2047447"/>
              <a:gd name="connsiteY20" fmla="*/ 1250039 h 3357329"/>
              <a:gd name="connsiteX21" fmla="*/ 1491242 w 2047447"/>
              <a:gd name="connsiteY21" fmla="*/ 1182205 h 3357329"/>
              <a:gd name="connsiteX22" fmla="*/ 1232240 w 2047447"/>
              <a:gd name="connsiteY22" fmla="*/ 1046538 h 3357329"/>
              <a:gd name="connsiteX23" fmla="*/ 1028740 w 2047447"/>
              <a:gd name="connsiteY23" fmla="*/ 1021871 h 3357329"/>
              <a:gd name="connsiteX24" fmla="*/ 1028740 w 2047447"/>
              <a:gd name="connsiteY24" fmla="*/ 466868 h 3357329"/>
              <a:gd name="connsiteX25" fmla="*/ 782072 w 2047447"/>
              <a:gd name="connsiteY25" fmla="*/ 713536 h 3357329"/>
              <a:gd name="connsiteX26" fmla="*/ 1028740 w 2047447"/>
              <a:gd name="connsiteY26" fmla="*/ 960204 h 3357329"/>
              <a:gd name="connsiteX27" fmla="*/ 1275408 w 2047447"/>
              <a:gd name="connsiteY27" fmla="*/ 713536 h 3357329"/>
              <a:gd name="connsiteX28" fmla="*/ 1028740 w 2047447"/>
              <a:gd name="connsiteY28" fmla="*/ 466868 h 3357329"/>
              <a:gd name="connsiteX29" fmla="*/ 341248 w 2047447"/>
              <a:gd name="connsiteY29" fmla="*/ 0 h 3357329"/>
              <a:gd name="connsiteX30" fmla="*/ 1706199 w 2047447"/>
              <a:gd name="connsiteY30" fmla="*/ 0 h 3357329"/>
              <a:gd name="connsiteX31" fmla="*/ 2047447 w 2047447"/>
              <a:gd name="connsiteY31" fmla="*/ 341248 h 3357329"/>
              <a:gd name="connsiteX32" fmla="*/ 2047447 w 2047447"/>
              <a:gd name="connsiteY32" fmla="*/ 3016081 h 3357329"/>
              <a:gd name="connsiteX33" fmla="*/ 1706199 w 2047447"/>
              <a:gd name="connsiteY33" fmla="*/ 3357329 h 3357329"/>
              <a:gd name="connsiteX34" fmla="*/ 341248 w 2047447"/>
              <a:gd name="connsiteY34" fmla="*/ 3357329 h 3357329"/>
              <a:gd name="connsiteX35" fmla="*/ 0 w 2047447"/>
              <a:gd name="connsiteY35" fmla="*/ 3016081 h 3357329"/>
              <a:gd name="connsiteX36" fmla="*/ 0 w 2047447"/>
              <a:gd name="connsiteY36" fmla="*/ 341248 h 3357329"/>
              <a:gd name="connsiteX37" fmla="*/ 341248 w 2047447"/>
              <a:gd name="connsiteY37" fmla="*/ 0 h 335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47447" h="3357329">
                <a:moveTo>
                  <a:pt x="1028740" y="1021871"/>
                </a:moveTo>
                <a:cubicBezTo>
                  <a:pt x="960906" y="1021871"/>
                  <a:pt x="893072" y="1034204"/>
                  <a:pt x="825239" y="1052704"/>
                </a:cubicBezTo>
                <a:cubicBezTo>
                  <a:pt x="726571" y="1077371"/>
                  <a:pt x="640238" y="1126705"/>
                  <a:pt x="566237" y="1188372"/>
                </a:cubicBezTo>
                <a:cubicBezTo>
                  <a:pt x="547737" y="1206872"/>
                  <a:pt x="535404" y="1231539"/>
                  <a:pt x="529237" y="1256205"/>
                </a:cubicBezTo>
                <a:lnTo>
                  <a:pt x="356570" y="1990042"/>
                </a:lnTo>
                <a:cubicBezTo>
                  <a:pt x="356570" y="1996209"/>
                  <a:pt x="350403" y="2008542"/>
                  <a:pt x="350403" y="2020876"/>
                </a:cubicBezTo>
                <a:cubicBezTo>
                  <a:pt x="350403" y="2088709"/>
                  <a:pt x="405903" y="2144210"/>
                  <a:pt x="473737" y="2144210"/>
                </a:cubicBezTo>
                <a:cubicBezTo>
                  <a:pt x="529237" y="2144210"/>
                  <a:pt x="578571" y="2101043"/>
                  <a:pt x="590904" y="2051709"/>
                </a:cubicBezTo>
                <a:lnTo>
                  <a:pt x="720405" y="1515207"/>
                </a:lnTo>
                <a:lnTo>
                  <a:pt x="720405" y="3241882"/>
                </a:lnTo>
                <a:lnTo>
                  <a:pt x="967073" y="3241882"/>
                </a:lnTo>
                <a:lnTo>
                  <a:pt x="967073" y="2131876"/>
                </a:lnTo>
                <a:lnTo>
                  <a:pt x="1090407" y="2131876"/>
                </a:lnTo>
                <a:lnTo>
                  <a:pt x="1090407" y="3241882"/>
                </a:lnTo>
                <a:lnTo>
                  <a:pt x="1337074" y="3241882"/>
                </a:lnTo>
                <a:lnTo>
                  <a:pt x="1337074" y="1509040"/>
                </a:lnTo>
                <a:lnTo>
                  <a:pt x="1466575" y="2045543"/>
                </a:lnTo>
                <a:cubicBezTo>
                  <a:pt x="1478908" y="2094876"/>
                  <a:pt x="1528242" y="2138043"/>
                  <a:pt x="1583742" y="2138043"/>
                </a:cubicBezTo>
                <a:cubicBezTo>
                  <a:pt x="1651576" y="2138043"/>
                  <a:pt x="1707076" y="2082543"/>
                  <a:pt x="1707076" y="2014709"/>
                </a:cubicBezTo>
                <a:cubicBezTo>
                  <a:pt x="1707076" y="2002376"/>
                  <a:pt x="1700910" y="1990042"/>
                  <a:pt x="1700910" y="1983876"/>
                </a:cubicBezTo>
                <a:lnTo>
                  <a:pt x="1528242" y="1250039"/>
                </a:lnTo>
                <a:cubicBezTo>
                  <a:pt x="1522075" y="1225372"/>
                  <a:pt x="1509742" y="1200705"/>
                  <a:pt x="1491242" y="1182205"/>
                </a:cubicBezTo>
                <a:cubicBezTo>
                  <a:pt x="1417241" y="1120538"/>
                  <a:pt x="1330908" y="1077371"/>
                  <a:pt x="1232240" y="1046538"/>
                </a:cubicBezTo>
                <a:cubicBezTo>
                  <a:pt x="1164407" y="1034204"/>
                  <a:pt x="1096573" y="1021871"/>
                  <a:pt x="1028740" y="1021871"/>
                </a:cubicBezTo>
                <a:close/>
                <a:moveTo>
                  <a:pt x="1028740" y="466868"/>
                </a:moveTo>
                <a:cubicBezTo>
                  <a:pt x="892509" y="466868"/>
                  <a:pt x="782072" y="577305"/>
                  <a:pt x="782072" y="713536"/>
                </a:cubicBezTo>
                <a:cubicBezTo>
                  <a:pt x="782072" y="849767"/>
                  <a:pt x="892509" y="960204"/>
                  <a:pt x="1028740" y="960204"/>
                </a:cubicBezTo>
                <a:cubicBezTo>
                  <a:pt x="1164971" y="960204"/>
                  <a:pt x="1275408" y="849767"/>
                  <a:pt x="1275408" y="713536"/>
                </a:cubicBezTo>
                <a:cubicBezTo>
                  <a:pt x="1275408" y="577305"/>
                  <a:pt x="1164971" y="466868"/>
                  <a:pt x="1028740" y="466868"/>
                </a:cubicBezTo>
                <a:close/>
                <a:moveTo>
                  <a:pt x="341248" y="0"/>
                </a:moveTo>
                <a:lnTo>
                  <a:pt x="1706199" y="0"/>
                </a:lnTo>
                <a:cubicBezTo>
                  <a:pt x="1894665" y="0"/>
                  <a:pt x="2047447" y="152782"/>
                  <a:pt x="2047447" y="341248"/>
                </a:cubicBezTo>
                <a:lnTo>
                  <a:pt x="2047447" y="3016081"/>
                </a:lnTo>
                <a:cubicBezTo>
                  <a:pt x="2047447" y="3204547"/>
                  <a:pt x="1894665" y="3357329"/>
                  <a:pt x="1706199" y="3357329"/>
                </a:cubicBezTo>
                <a:lnTo>
                  <a:pt x="341248" y="3357329"/>
                </a:lnTo>
                <a:cubicBezTo>
                  <a:pt x="152782" y="3357329"/>
                  <a:pt x="0" y="3204547"/>
                  <a:pt x="0" y="3016081"/>
                </a:cubicBezTo>
                <a:lnTo>
                  <a:pt x="0" y="341248"/>
                </a:lnTo>
                <a:cubicBezTo>
                  <a:pt x="0" y="152782"/>
                  <a:pt x="152782" y="0"/>
                  <a:pt x="341248" y="0"/>
                </a:cubicBezTo>
                <a:close/>
              </a:path>
            </a:pathLst>
          </a:custGeom>
          <a:solidFill>
            <a:schemeClr val="bg2">
              <a:lumMod val="75000"/>
            </a:schemeClr>
          </a:solidFill>
          <a:ln>
            <a:noFill/>
          </a:ln>
          <a:effectLst>
            <a:outerShdw blurRad="50800" dist="635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27" name="TextBox 26">
            <a:extLst>
              <a:ext uri="{FF2B5EF4-FFF2-40B4-BE49-F238E27FC236}">
                <a16:creationId xmlns:a16="http://schemas.microsoft.com/office/drawing/2014/main" id="{64A89398-84B1-AEEF-A7F5-8905737B6980}"/>
              </a:ext>
              <a:ext uri="{C183D7F6-B498-43B3-948B-1728B52AA6E4}">
                <adec:decorative xmlns:adec="http://schemas.microsoft.com/office/drawing/2017/decorative" val="1"/>
              </a:ext>
            </a:extLst>
          </p:cNvPr>
          <p:cNvSpPr txBox="1"/>
          <p:nvPr/>
        </p:nvSpPr>
        <p:spPr>
          <a:xfrm>
            <a:off x="5890653" y="2276769"/>
            <a:ext cx="958892" cy="369332"/>
          </a:xfrm>
          <a:prstGeom prst="rect">
            <a:avLst/>
          </a:prstGeom>
          <a:noFill/>
        </p:spPr>
        <p:txBody>
          <a:bodyPr wrap="square" rtlCol="0">
            <a:spAutoFit/>
          </a:bodyPr>
          <a:lstStyle/>
          <a:p>
            <a:r>
              <a:rPr lang="lv-LV" b="1" dirty="0">
                <a:solidFill>
                  <a:schemeClr val="bg1"/>
                </a:solidFill>
              </a:rPr>
              <a:t>24%</a:t>
            </a:r>
          </a:p>
        </p:txBody>
      </p:sp>
      <p:sp>
        <p:nvSpPr>
          <p:cNvPr id="28" name="TextBox 27">
            <a:extLst>
              <a:ext uri="{FF2B5EF4-FFF2-40B4-BE49-F238E27FC236}">
                <a16:creationId xmlns:a16="http://schemas.microsoft.com/office/drawing/2014/main" id="{C180B4CD-086B-D617-AFF9-369C0557E2CD}"/>
              </a:ext>
              <a:ext uri="{C183D7F6-B498-43B3-948B-1728B52AA6E4}">
                <adec:decorative xmlns:adec="http://schemas.microsoft.com/office/drawing/2017/decorative" val="1"/>
              </a:ext>
            </a:extLst>
          </p:cNvPr>
          <p:cNvSpPr txBox="1"/>
          <p:nvPr/>
        </p:nvSpPr>
        <p:spPr>
          <a:xfrm>
            <a:off x="3976137" y="2287472"/>
            <a:ext cx="907838" cy="369332"/>
          </a:xfrm>
          <a:prstGeom prst="rect">
            <a:avLst/>
          </a:prstGeom>
          <a:noFill/>
        </p:spPr>
        <p:txBody>
          <a:bodyPr wrap="square" rtlCol="0">
            <a:spAutoFit/>
          </a:bodyPr>
          <a:lstStyle/>
          <a:p>
            <a:r>
              <a:rPr lang="lv-LV" b="1" dirty="0">
                <a:solidFill>
                  <a:schemeClr val="bg1"/>
                </a:solidFill>
              </a:rPr>
              <a:t>19%</a:t>
            </a:r>
          </a:p>
        </p:txBody>
      </p:sp>
      <p:sp>
        <p:nvSpPr>
          <p:cNvPr id="65" name="TextBox 64">
            <a:extLst>
              <a:ext uri="{FF2B5EF4-FFF2-40B4-BE49-F238E27FC236}">
                <a16:creationId xmlns:a16="http://schemas.microsoft.com/office/drawing/2014/main" id="{B090B8F1-97C2-F5DC-09ED-B9046B6A6944}"/>
              </a:ext>
              <a:ext uri="{C183D7F6-B498-43B3-948B-1728B52AA6E4}">
                <adec:decorative xmlns:adec="http://schemas.microsoft.com/office/drawing/2017/decorative" val="1"/>
              </a:ext>
            </a:extLst>
          </p:cNvPr>
          <p:cNvSpPr txBox="1"/>
          <p:nvPr/>
        </p:nvSpPr>
        <p:spPr>
          <a:xfrm>
            <a:off x="8501952" y="2269277"/>
            <a:ext cx="876123" cy="369332"/>
          </a:xfrm>
          <a:prstGeom prst="rect">
            <a:avLst/>
          </a:prstGeom>
          <a:noFill/>
        </p:spPr>
        <p:txBody>
          <a:bodyPr wrap="square" rtlCol="0">
            <a:spAutoFit/>
          </a:bodyPr>
          <a:lstStyle/>
          <a:p>
            <a:r>
              <a:rPr lang="lv-LV" b="1" dirty="0">
                <a:solidFill>
                  <a:schemeClr val="bg1"/>
                </a:solidFill>
              </a:rPr>
              <a:t>44%</a:t>
            </a:r>
          </a:p>
        </p:txBody>
      </p:sp>
      <p:sp>
        <p:nvSpPr>
          <p:cNvPr id="66" name="TextBox 65">
            <a:extLst>
              <a:ext uri="{FF2B5EF4-FFF2-40B4-BE49-F238E27FC236}">
                <a16:creationId xmlns:a16="http://schemas.microsoft.com/office/drawing/2014/main" id="{7BF27A6C-35AD-6A97-7DB5-590F6DCFD17F}"/>
              </a:ext>
              <a:ext uri="{C183D7F6-B498-43B3-948B-1728B52AA6E4}">
                <adec:decorative xmlns:adec="http://schemas.microsoft.com/office/drawing/2017/decorative" val="1"/>
              </a:ext>
            </a:extLst>
          </p:cNvPr>
          <p:cNvSpPr txBox="1"/>
          <p:nvPr/>
        </p:nvSpPr>
        <p:spPr>
          <a:xfrm>
            <a:off x="10434237" y="2350845"/>
            <a:ext cx="931190" cy="369332"/>
          </a:xfrm>
          <a:prstGeom prst="rect">
            <a:avLst/>
          </a:prstGeom>
          <a:noFill/>
        </p:spPr>
        <p:txBody>
          <a:bodyPr wrap="square" rtlCol="0">
            <a:spAutoFit/>
          </a:bodyPr>
          <a:lstStyle/>
          <a:p>
            <a:r>
              <a:rPr lang="lv-LV" b="1" dirty="0">
                <a:solidFill>
                  <a:schemeClr val="bg1"/>
                </a:solidFill>
              </a:rPr>
              <a:t>20%</a:t>
            </a:r>
          </a:p>
        </p:txBody>
      </p:sp>
      <p:sp>
        <p:nvSpPr>
          <p:cNvPr id="29" name="TextBox 28" descr="Līdz 30 gadu vecumam-28%">
            <a:extLst>
              <a:ext uri="{FF2B5EF4-FFF2-40B4-BE49-F238E27FC236}">
                <a16:creationId xmlns:a16="http://schemas.microsoft.com/office/drawing/2014/main" id="{36C29FDF-D6A3-48DB-4077-6C4A0EFDF66C}"/>
              </a:ext>
            </a:extLst>
          </p:cNvPr>
          <p:cNvSpPr txBox="1"/>
          <p:nvPr/>
        </p:nvSpPr>
        <p:spPr>
          <a:xfrm>
            <a:off x="562708" y="1822127"/>
            <a:ext cx="2271818" cy="369332"/>
          </a:xfrm>
          <a:prstGeom prst="rect">
            <a:avLst/>
          </a:prstGeom>
          <a:noFill/>
        </p:spPr>
        <p:txBody>
          <a:bodyPr wrap="square" rtlCol="0">
            <a:spAutoFit/>
          </a:bodyPr>
          <a:lstStyle/>
          <a:p>
            <a:pPr algn="ctr"/>
            <a:r>
              <a:rPr lang="en-US" dirty="0"/>
              <a:t>Up to the age of 30</a:t>
            </a:r>
            <a:endParaRPr lang="lv-LV" dirty="0"/>
          </a:p>
        </p:txBody>
      </p:sp>
      <p:sp>
        <p:nvSpPr>
          <p:cNvPr id="30" name="TextBox 29" descr="Vīrietis-19%">
            <a:extLst>
              <a:ext uri="{FF2B5EF4-FFF2-40B4-BE49-F238E27FC236}">
                <a16:creationId xmlns:a16="http://schemas.microsoft.com/office/drawing/2014/main" id="{38044F57-6F5A-7E1F-2BE1-9020BA59B007}"/>
              </a:ext>
            </a:extLst>
          </p:cNvPr>
          <p:cNvSpPr txBox="1"/>
          <p:nvPr/>
        </p:nvSpPr>
        <p:spPr>
          <a:xfrm>
            <a:off x="3843750" y="1824802"/>
            <a:ext cx="1252204" cy="369332"/>
          </a:xfrm>
          <a:prstGeom prst="rect">
            <a:avLst/>
          </a:prstGeom>
          <a:noFill/>
        </p:spPr>
        <p:txBody>
          <a:bodyPr wrap="square" rtlCol="0">
            <a:spAutoFit/>
          </a:bodyPr>
          <a:lstStyle/>
          <a:p>
            <a:r>
              <a:rPr lang="lv-LV" dirty="0"/>
              <a:t>Male</a:t>
            </a:r>
          </a:p>
        </p:txBody>
      </p:sp>
      <p:sp>
        <p:nvSpPr>
          <p:cNvPr id="43" name="TextBox 42" descr="Sieviete-24%">
            <a:extLst>
              <a:ext uri="{FF2B5EF4-FFF2-40B4-BE49-F238E27FC236}">
                <a16:creationId xmlns:a16="http://schemas.microsoft.com/office/drawing/2014/main" id="{4CB9B09B-7483-E497-16AE-1F30AECE4DFA}"/>
              </a:ext>
            </a:extLst>
          </p:cNvPr>
          <p:cNvSpPr txBox="1"/>
          <p:nvPr/>
        </p:nvSpPr>
        <p:spPr>
          <a:xfrm>
            <a:off x="5727719" y="1802953"/>
            <a:ext cx="1432460" cy="369332"/>
          </a:xfrm>
          <a:prstGeom prst="rect">
            <a:avLst/>
          </a:prstGeom>
          <a:noFill/>
        </p:spPr>
        <p:txBody>
          <a:bodyPr wrap="square" rtlCol="0">
            <a:spAutoFit/>
          </a:bodyPr>
          <a:lstStyle/>
          <a:p>
            <a:r>
              <a:rPr lang="lv-LV" dirty="0" err="1"/>
              <a:t>Female</a:t>
            </a:r>
            <a:endParaRPr lang="lv-LV" dirty="0"/>
          </a:p>
        </p:txBody>
      </p:sp>
      <p:sp>
        <p:nvSpPr>
          <p:cNvPr id="68" name="TextBox 67" descr="LGBTQ+-44%">
            <a:extLst>
              <a:ext uri="{FF2B5EF4-FFF2-40B4-BE49-F238E27FC236}">
                <a16:creationId xmlns:a16="http://schemas.microsoft.com/office/drawing/2014/main" id="{0E52249A-3A2C-7DD0-D25A-E27767C507DB}"/>
              </a:ext>
            </a:extLst>
          </p:cNvPr>
          <p:cNvSpPr txBox="1"/>
          <p:nvPr/>
        </p:nvSpPr>
        <p:spPr>
          <a:xfrm>
            <a:off x="8285913" y="1824802"/>
            <a:ext cx="1308199" cy="369332"/>
          </a:xfrm>
          <a:prstGeom prst="rect">
            <a:avLst/>
          </a:prstGeom>
          <a:noFill/>
        </p:spPr>
        <p:txBody>
          <a:bodyPr wrap="square" rtlCol="0">
            <a:spAutoFit/>
          </a:bodyPr>
          <a:lstStyle/>
          <a:p>
            <a:r>
              <a:rPr lang="lv-LV" dirty="0"/>
              <a:t>LGBTQ+</a:t>
            </a:r>
          </a:p>
        </p:txBody>
      </p:sp>
      <p:sp>
        <p:nvSpPr>
          <p:cNvPr id="44" name="Freeform: Shape 43">
            <a:extLst>
              <a:ext uri="{FF2B5EF4-FFF2-40B4-BE49-F238E27FC236}">
                <a16:creationId xmlns:a16="http://schemas.microsoft.com/office/drawing/2014/main" id="{EC5CC5AF-5BA5-795E-7FDF-55888B0621D2}"/>
              </a:ext>
              <a:ext uri="{C183D7F6-B498-43B3-948B-1728B52AA6E4}">
                <adec:decorative xmlns:adec="http://schemas.microsoft.com/office/drawing/2017/decorative" val="1"/>
              </a:ext>
            </a:extLst>
          </p:cNvPr>
          <p:cNvSpPr/>
          <p:nvPr/>
        </p:nvSpPr>
        <p:spPr>
          <a:xfrm>
            <a:off x="636500" y="2221335"/>
            <a:ext cx="2124235" cy="3315394"/>
          </a:xfrm>
          <a:custGeom>
            <a:avLst/>
            <a:gdLst>
              <a:gd name="connsiteX0" fmla="*/ 376523 w 1322789"/>
              <a:gd name="connsiteY0" fmla="*/ 837936 h 2035602"/>
              <a:gd name="connsiteX1" fmla="*/ 281022 w 1322789"/>
              <a:gd name="connsiteY1" fmla="*/ 853853 h 2035602"/>
              <a:gd name="connsiteX2" fmla="*/ 158994 w 1322789"/>
              <a:gd name="connsiteY2" fmla="*/ 931668 h 2035602"/>
              <a:gd name="connsiteX3" fmla="*/ 143077 w 1322789"/>
              <a:gd name="connsiteY3" fmla="*/ 959964 h 2035602"/>
              <a:gd name="connsiteX4" fmla="*/ 44040 w 1322789"/>
              <a:gd name="connsiteY4" fmla="*/ 1333123 h 2035602"/>
              <a:gd name="connsiteX5" fmla="*/ 81179 w 1322789"/>
              <a:gd name="connsiteY5" fmla="*/ 1400327 h 2035602"/>
              <a:gd name="connsiteX6" fmla="*/ 93559 w 1322789"/>
              <a:gd name="connsiteY6" fmla="*/ 1403864 h 2035602"/>
              <a:gd name="connsiteX7" fmla="*/ 144846 w 1322789"/>
              <a:gd name="connsiteY7" fmla="*/ 1364956 h 2035602"/>
              <a:gd name="connsiteX8" fmla="*/ 235041 w 1322789"/>
              <a:gd name="connsiteY8" fmla="*/ 1025400 h 2035602"/>
              <a:gd name="connsiteX9" fmla="*/ 235041 w 1322789"/>
              <a:gd name="connsiteY9" fmla="*/ 1421549 h 2035602"/>
              <a:gd name="connsiteX10" fmla="*/ 235041 w 1322789"/>
              <a:gd name="connsiteY10" fmla="*/ 1969792 h 2035602"/>
              <a:gd name="connsiteX11" fmla="*/ 341152 w 1322789"/>
              <a:gd name="connsiteY11" fmla="*/ 1969792 h 2035602"/>
              <a:gd name="connsiteX12" fmla="*/ 341152 w 1322789"/>
              <a:gd name="connsiteY12" fmla="*/ 1421549 h 2035602"/>
              <a:gd name="connsiteX13" fmla="*/ 411893 w 1322789"/>
              <a:gd name="connsiteY13" fmla="*/ 1421549 h 2035602"/>
              <a:gd name="connsiteX14" fmla="*/ 411893 w 1322789"/>
              <a:gd name="connsiteY14" fmla="*/ 1969792 h 2035602"/>
              <a:gd name="connsiteX15" fmla="*/ 518005 w 1322789"/>
              <a:gd name="connsiteY15" fmla="*/ 1969792 h 2035602"/>
              <a:gd name="connsiteX16" fmla="*/ 518005 w 1322789"/>
              <a:gd name="connsiteY16" fmla="*/ 1421549 h 2035602"/>
              <a:gd name="connsiteX17" fmla="*/ 518005 w 1322789"/>
              <a:gd name="connsiteY17" fmla="*/ 1025400 h 2035602"/>
              <a:gd name="connsiteX18" fmla="*/ 608199 w 1322789"/>
              <a:gd name="connsiteY18" fmla="*/ 1363188 h 2035602"/>
              <a:gd name="connsiteX19" fmla="*/ 659487 w 1322789"/>
              <a:gd name="connsiteY19" fmla="*/ 1402096 h 2035602"/>
              <a:gd name="connsiteX20" fmla="*/ 673635 w 1322789"/>
              <a:gd name="connsiteY20" fmla="*/ 1400327 h 2035602"/>
              <a:gd name="connsiteX21" fmla="*/ 707237 w 1322789"/>
              <a:gd name="connsiteY21" fmla="*/ 1368494 h 2035602"/>
              <a:gd name="connsiteX22" fmla="*/ 800969 w 1322789"/>
              <a:gd name="connsiteY22" fmla="*/ 1025400 h 2035602"/>
              <a:gd name="connsiteX23" fmla="*/ 800969 w 1322789"/>
              <a:gd name="connsiteY23" fmla="*/ 1168650 h 2035602"/>
              <a:gd name="connsiteX24" fmla="*/ 700163 w 1322789"/>
              <a:gd name="connsiteY24" fmla="*/ 1545346 h 2035602"/>
              <a:gd name="connsiteX25" fmla="*/ 800969 w 1322789"/>
              <a:gd name="connsiteY25" fmla="*/ 1545346 h 2035602"/>
              <a:gd name="connsiteX26" fmla="*/ 800969 w 1322789"/>
              <a:gd name="connsiteY26" fmla="*/ 1969792 h 2035602"/>
              <a:gd name="connsiteX27" fmla="*/ 907080 w 1322789"/>
              <a:gd name="connsiteY27" fmla="*/ 1969792 h 2035602"/>
              <a:gd name="connsiteX28" fmla="*/ 907080 w 1322789"/>
              <a:gd name="connsiteY28" fmla="*/ 1545346 h 2035602"/>
              <a:gd name="connsiteX29" fmla="*/ 977821 w 1322789"/>
              <a:gd name="connsiteY29" fmla="*/ 1545346 h 2035602"/>
              <a:gd name="connsiteX30" fmla="*/ 977821 w 1322789"/>
              <a:gd name="connsiteY30" fmla="*/ 1969792 h 2035602"/>
              <a:gd name="connsiteX31" fmla="*/ 1083933 w 1322789"/>
              <a:gd name="connsiteY31" fmla="*/ 1969792 h 2035602"/>
              <a:gd name="connsiteX32" fmla="*/ 1083933 w 1322789"/>
              <a:gd name="connsiteY32" fmla="*/ 1545346 h 2035602"/>
              <a:gd name="connsiteX33" fmla="*/ 1184739 w 1322789"/>
              <a:gd name="connsiteY33" fmla="*/ 1545346 h 2035602"/>
              <a:gd name="connsiteX34" fmla="*/ 1083933 w 1322789"/>
              <a:gd name="connsiteY34" fmla="*/ 1168650 h 2035602"/>
              <a:gd name="connsiteX35" fmla="*/ 1083933 w 1322789"/>
              <a:gd name="connsiteY35" fmla="*/ 1025400 h 2035602"/>
              <a:gd name="connsiteX36" fmla="*/ 1174127 w 1322789"/>
              <a:gd name="connsiteY36" fmla="*/ 1363188 h 2035602"/>
              <a:gd name="connsiteX37" fmla="*/ 1225415 w 1322789"/>
              <a:gd name="connsiteY37" fmla="*/ 1402096 h 2035602"/>
              <a:gd name="connsiteX38" fmla="*/ 1239563 w 1322789"/>
              <a:gd name="connsiteY38" fmla="*/ 1400327 h 2035602"/>
              <a:gd name="connsiteX39" fmla="*/ 1276702 w 1322789"/>
              <a:gd name="connsiteY39" fmla="*/ 1334892 h 2035602"/>
              <a:gd name="connsiteX40" fmla="*/ 1175896 w 1322789"/>
              <a:gd name="connsiteY40" fmla="*/ 961733 h 2035602"/>
              <a:gd name="connsiteX41" fmla="*/ 1159979 w 1322789"/>
              <a:gd name="connsiteY41" fmla="*/ 933436 h 2035602"/>
              <a:gd name="connsiteX42" fmla="*/ 1037951 w 1322789"/>
              <a:gd name="connsiteY42" fmla="*/ 855621 h 2035602"/>
              <a:gd name="connsiteX43" fmla="*/ 942451 w 1322789"/>
              <a:gd name="connsiteY43" fmla="*/ 837936 h 2035602"/>
              <a:gd name="connsiteX44" fmla="*/ 846950 w 1322789"/>
              <a:gd name="connsiteY44" fmla="*/ 853853 h 2035602"/>
              <a:gd name="connsiteX45" fmla="*/ 724922 w 1322789"/>
              <a:gd name="connsiteY45" fmla="*/ 931668 h 2035602"/>
              <a:gd name="connsiteX46" fmla="*/ 709005 w 1322789"/>
              <a:gd name="connsiteY46" fmla="*/ 959964 h 2035602"/>
              <a:gd name="connsiteX47" fmla="*/ 659487 w 1322789"/>
              <a:gd name="connsiteY47" fmla="*/ 1145659 h 2035602"/>
              <a:gd name="connsiteX48" fmla="*/ 609968 w 1322789"/>
              <a:gd name="connsiteY48" fmla="*/ 961733 h 2035602"/>
              <a:gd name="connsiteX49" fmla="*/ 594051 w 1322789"/>
              <a:gd name="connsiteY49" fmla="*/ 933436 h 2035602"/>
              <a:gd name="connsiteX50" fmla="*/ 472023 w 1322789"/>
              <a:gd name="connsiteY50" fmla="*/ 855621 h 2035602"/>
              <a:gd name="connsiteX51" fmla="*/ 376523 w 1322789"/>
              <a:gd name="connsiteY51" fmla="*/ 837936 h 2035602"/>
              <a:gd name="connsiteX52" fmla="*/ 942451 w 1322789"/>
              <a:gd name="connsiteY52" fmla="*/ 554972 h 2035602"/>
              <a:gd name="connsiteX53" fmla="*/ 818654 w 1322789"/>
              <a:gd name="connsiteY53" fmla="*/ 678769 h 2035602"/>
              <a:gd name="connsiteX54" fmla="*/ 942451 w 1322789"/>
              <a:gd name="connsiteY54" fmla="*/ 802566 h 2035602"/>
              <a:gd name="connsiteX55" fmla="*/ 1066248 w 1322789"/>
              <a:gd name="connsiteY55" fmla="*/ 678769 h 2035602"/>
              <a:gd name="connsiteX56" fmla="*/ 942451 w 1322789"/>
              <a:gd name="connsiteY56" fmla="*/ 554972 h 2035602"/>
              <a:gd name="connsiteX57" fmla="*/ 376523 w 1322789"/>
              <a:gd name="connsiteY57" fmla="*/ 554972 h 2035602"/>
              <a:gd name="connsiteX58" fmla="*/ 252726 w 1322789"/>
              <a:gd name="connsiteY58" fmla="*/ 678769 h 2035602"/>
              <a:gd name="connsiteX59" fmla="*/ 376523 w 1322789"/>
              <a:gd name="connsiteY59" fmla="*/ 802566 h 2035602"/>
              <a:gd name="connsiteX60" fmla="*/ 500320 w 1322789"/>
              <a:gd name="connsiteY60" fmla="*/ 678769 h 2035602"/>
              <a:gd name="connsiteX61" fmla="*/ 376523 w 1322789"/>
              <a:gd name="connsiteY61" fmla="*/ 554972 h 2035602"/>
              <a:gd name="connsiteX62" fmla="*/ 220469 w 1322789"/>
              <a:gd name="connsiteY62" fmla="*/ 0 h 2035602"/>
              <a:gd name="connsiteX63" fmla="*/ 1102320 w 1322789"/>
              <a:gd name="connsiteY63" fmla="*/ 0 h 2035602"/>
              <a:gd name="connsiteX64" fmla="*/ 1322789 w 1322789"/>
              <a:gd name="connsiteY64" fmla="*/ 220469 h 2035602"/>
              <a:gd name="connsiteX65" fmla="*/ 1322789 w 1322789"/>
              <a:gd name="connsiteY65" fmla="*/ 1815133 h 2035602"/>
              <a:gd name="connsiteX66" fmla="*/ 1102320 w 1322789"/>
              <a:gd name="connsiteY66" fmla="*/ 2035602 h 2035602"/>
              <a:gd name="connsiteX67" fmla="*/ 220469 w 1322789"/>
              <a:gd name="connsiteY67" fmla="*/ 2035602 h 2035602"/>
              <a:gd name="connsiteX68" fmla="*/ 0 w 1322789"/>
              <a:gd name="connsiteY68" fmla="*/ 1815133 h 2035602"/>
              <a:gd name="connsiteX69" fmla="*/ 0 w 1322789"/>
              <a:gd name="connsiteY69" fmla="*/ 220469 h 2035602"/>
              <a:gd name="connsiteX70" fmla="*/ 220469 w 1322789"/>
              <a:gd name="connsiteY70"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22789" h="2035602">
                <a:moveTo>
                  <a:pt x="376523" y="837936"/>
                </a:moveTo>
                <a:cubicBezTo>
                  <a:pt x="342921" y="837936"/>
                  <a:pt x="311087" y="843242"/>
                  <a:pt x="281022" y="853853"/>
                </a:cubicBezTo>
                <a:cubicBezTo>
                  <a:pt x="233272" y="869769"/>
                  <a:pt x="192596" y="896297"/>
                  <a:pt x="158994" y="931668"/>
                </a:cubicBezTo>
                <a:cubicBezTo>
                  <a:pt x="151920" y="940510"/>
                  <a:pt x="146614" y="949353"/>
                  <a:pt x="143077" y="959964"/>
                </a:cubicBezTo>
                <a:lnTo>
                  <a:pt x="44040" y="1333123"/>
                </a:lnTo>
                <a:cubicBezTo>
                  <a:pt x="36966" y="1361419"/>
                  <a:pt x="51114" y="1393253"/>
                  <a:pt x="81179" y="1400327"/>
                </a:cubicBezTo>
                <a:cubicBezTo>
                  <a:pt x="84716" y="1403864"/>
                  <a:pt x="88253" y="1403864"/>
                  <a:pt x="93559" y="1403864"/>
                </a:cubicBezTo>
                <a:cubicBezTo>
                  <a:pt x="116549" y="1403864"/>
                  <a:pt x="137772" y="1387947"/>
                  <a:pt x="144846" y="1364956"/>
                </a:cubicBezTo>
                <a:lnTo>
                  <a:pt x="235041" y="1025400"/>
                </a:lnTo>
                <a:lnTo>
                  <a:pt x="235041" y="1421549"/>
                </a:lnTo>
                <a:lnTo>
                  <a:pt x="235041" y="1969792"/>
                </a:lnTo>
                <a:lnTo>
                  <a:pt x="341152" y="1969792"/>
                </a:lnTo>
                <a:lnTo>
                  <a:pt x="341152" y="1421549"/>
                </a:lnTo>
                <a:lnTo>
                  <a:pt x="411893" y="1421549"/>
                </a:lnTo>
                <a:lnTo>
                  <a:pt x="411893" y="1969792"/>
                </a:lnTo>
                <a:lnTo>
                  <a:pt x="518005" y="1969792"/>
                </a:lnTo>
                <a:lnTo>
                  <a:pt x="518005" y="1421549"/>
                </a:lnTo>
                <a:lnTo>
                  <a:pt x="518005" y="1025400"/>
                </a:lnTo>
                <a:lnTo>
                  <a:pt x="608199" y="1363188"/>
                </a:lnTo>
                <a:cubicBezTo>
                  <a:pt x="615273" y="1386179"/>
                  <a:pt x="636496" y="1402096"/>
                  <a:pt x="659487" y="1402096"/>
                </a:cubicBezTo>
                <a:cubicBezTo>
                  <a:pt x="664792" y="1402096"/>
                  <a:pt x="668329" y="1402096"/>
                  <a:pt x="673635" y="1400327"/>
                </a:cubicBezTo>
                <a:cubicBezTo>
                  <a:pt x="689552" y="1395021"/>
                  <a:pt x="701931" y="1382642"/>
                  <a:pt x="707237" y="1368494"/>
                </a:cubicBezTo>
                <a:cubicBezTo>
                  <a:pt x="709005" y="1368494"/>
                  <a:pt x="800969" y="1025400"/>
                  <a:pt x="800969" y="1025400"/>
                </a:cubicBezTo>
                <a:lnTo>
                  <a:pt x="800969" y="1168650"/>
                </a:lnTo>
                <a:lnTo>
                  <a:pt x="700163" y="1545346"/>
                </a:lnTo>
                <a:lnTo>
                  <a:pt x="800969" y="1545346"/>
                </a:lnTo>
                <a:lnTo>
                  <a:pt x="800969" y="1969792"/>
                </a:lnTo>
                <a:lnTo>
                  <a:pt x="907080" y="1969792"/>
                </a:lnTo>
                <a:lnTo>
                  <a:pt x="907080" y="1545346"/>
                </a:lnTo>
                <a:lnTo>
                  <a:pt x="977821" y="1545346"/>
                </a:lnTo>
                <a:lnTo>
                  <a:pt x="977821" y="1969792"/>
                </a:lnTo>
                <a:lnTo>
                  <a:pt x="1083933" y="1969792"/>
                </a:lnTo>
                <a:lnTo>
                  <a:pt x="1083933" y="1545346"/>
                </a:lnTo>
                <a:lnTo>
                  <a:pt x="1184739" y="1545346"/>
                </a:lnTo>
                <a:lnTo>
                  <a:pt x="1083933" y="1168650"/>
                </a:lnTo>
                <a:lnTo>
                  <a:pt x="1083933" y="1025400"/>
                </a:lnTo>
                <a:lnTo>
                  <a:pt x="1174127" y="1363188"/>
                </a:lnTo>
                <a:cubicBezTo>
                  <a:pt x="1181202" y="1386179"/>
                  <a:pt x="1202424" y="1402096"/>
                  <a:pt x="1225415" y="1402096"/>
                </a:cubicBezTo>
                <a:cubicBezTo>
                  <a:pt x="1230720" y="1402096"/>
                  <a:pt x="1234257" y="1402096"/>
                  <a:pt x="1239563" y="1400327"/>
                </a:cubicBezTo>
                <a:cubicBezTo>
                  <a:pt x="1267859" y="1393253"/>
                  <a:pt x="1283776" y="1363188"/>
                  <a:pt x="1276702" y="1334892"/>
                </a:cubicBezTo>
                <a:lnTo>
                  <a:pt x="1175896" y="961733"/>
                </a:lnTo>
                <a:cubicBezTo>
                  <a:pt x="1172359" y="951122"/>
                  <a:pt x="1167053" y="940510"/>
                  <a:pt x="1159979" y="933436"/>
                </a:cubicBezTo>
                <a:cubicBezTo>
                  <a:pt x="1126377" y="898066"/>
                  <a:pt x="1083933" y="871538"/>
                  <a:pt x="1037951" y="855621"/>
                </a:cubicBezTo>
                <a:cubicBezTo>
                  <a:pt x="1007886" y="843242"/>
                  <a:pt x="976053" y="837936"/>
                  <a:pt x="942451" y="837936"/>
                </a:cubicBezTo>
                <a:cubicBezTo>
                  <a:pt x="908849" y="837936"/>
                  <a:pt x="877015" y="843242"/>
                  <a:pt x="846950" y="853853"/>
                </a:cubicBezTo>
                <a:cubicBezTo>
                  <a:pt x="799200" y="869769"/>
                  <a:pt x="758524" y="896297"/>
                  <a:pt x="724922" y="931668"/>
                </a:cubicBezTo>
                <a:cubicBezTo>
                  <a:pt x="717848" y="940510"/>
                  <a:pt x="712542" y="949353"/>
                  <a:pt x="709005" y="959964"/>
                </a:cubicBezTo>
                <a:lnTo>
                  <a:pt x="659487" y="1145659"/>
                </a:lnTo>
                <a:lnTo>
                  <a:pt x="609968" y="961733"/>
                </a:lnTo>
                <a:cubicBezTo>
                  <a:pt x="606431" y="951122"/>
                  <a:pt x="601125" y="940510"/>
                  <a:pt x="594051" y="933436"/>
                </a:cubicBezTo>
                <a:cubicBezTo>
                  <a:pt x="560449" y="898066"/>
                  <a:pt x="518005" y="871538"/>
                  <a:pt x="472023" y="855621"/>
                </a:cubicBezTo>
                <a:cubicBezTo>
                  <a:pt x="441958" y="843242"/>
                  <a:pt x="410125" y="837936"/>
                  <a:pt x="376523" y="837936"/>
                </a:cubicBezTo>
                <a:close/>
                <a:moveTo>
                  <a:pt x="942451" y="554972"/>
                </a:moveTo>
                <a:cubicBezTo>
                  <a:pt x="874080" y="554972"/>
                  <a:pt x="818654" y="610398"/>
                  <a:pt x="818654" y="678769"/>
                </a:cubicBezTo>
                <a:cubicBezTo>
                  <a:pt x="818654" y="747140"/>
                  <a:pt x="874080" y="802566"/>
                  <a:pt x="942451" y="802566"/>
                </a:cubicBezTo>
                <a:cubicBezTo>
                  <a:pt x="1010822" y="802566"/>
                  <a:pt x="1066248" y="747140"/>
                  <a:pt x="1066248" y="678769"/>
                </a:cubicBezTo>
                <a:cubicBezTo>
                  <a:pt x="1066248" y="610398"/>
                  <a:pt x="1010822" y="554972"/>
                  <a:pt x="942451" y="554972"/>
                </a:cubicBezTo>
                <a:close/>
                <a:moveTo>
                  <a:pt x="376523" y="554972"/>
                </a:moveTo>
                <a:cubicBezTo>
                  <a:pt x="308152" y="554972"/>
                  <a:pt x="252726" y="610398"/>
                  <a:pt x="252726" y="678769"/>
                </a:cubicBezTo>
                <a:cubicBezTo>
                  <a:pt x="252726" y="747140"/>
                  <a:pt x="308152" y="802566"/>
                  <a:pt x="376523" y="802566"/>
                </a:cubicBezTo>
                <a:cubicBezTo>
                  <a:pt x="444894" y="802566"/>
                  <a:pt x="500320" y="747140"/>
                  <a:pt x="500320" y="678769"/>
                </a:cubicBezTo>
                <a:cubicBezTo>
                  <a:pt x="500320" y="610398"/>
                  <a:pt x="444894" y="554972"/>
                  <a:pt x="376523" y="554972"/>
                </a:cubicBezTo>
                <a:close/>
                <a:moveTo>
                  <a:pt x="220469" y="0"/>
                </a:moveTo>
                <a:lnTo>
                  <a:pt x="1102320" y="0"/>
                </a:lnTo>
                <a:cubicBezTo>
                  <a:pt x="1224082" y="0"/>
                  <a:pt x="1322789" y="98707"/>
                  <a:pt x="1322789" y="220469"/>
                </a:cubicBezTo>
                <a:lnTo>
                  <a:pt x="1322789" y="1815133"/>
                </a:lnTo>
                <a:cubicBezTo>
                  <a:pt x="1322789" y="1936895"/>
                  <a:pt x="1224082" y="2035602"/>
                  <a:pt x="1102320" y="2035602"/>
                </a:cubicBezTo>
                <a:lnTo>
                  <a:pt x="220469" y="2035602"/>
                </a:lnTo>
                <a:cubicBezTo>
                  <a:pt x="98707" y="2035602"/>
                  <a:pt x="0" y="1936895"/>
                  <a:pt x="0" y="1815133"/>
                </a:cubicBezTo>
                <a:lnTo>
                  <a:pt x="0" y="220469"/>
                </a:lnTo>
                <a:cubicBezTo>
                  <a:pt x="0" y="98707"/>
                  <a:pt x="98707" y="0"/>
                  <a:pt x="220469" y="0"/>
                </a:cubicBezTo>
                <a:close/>
              </a:path>
            </a:pathLst>
          </a:custGeom>
          <a:solidFill>
            <a:schemeClr val="bg1">
              <a:lumMod val="95000"/>
            </a:schemeClr>
          </a:solidFill>
          <a:ln>
            <a:noFill/>
          </a:ln>
          <a:effectLst>
            <a:outerShdw blurRad="50800" dist="635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45" name="Rectangle: Rounded Corners 44">
            <a:extLst>
              <a:ext uri="{FF2B5EF4-FFF2-40B4-BE49-F238E27FC236}">
                <a16:creationId xmlns:a16="http://schemas.microsoft.com/office/drawing/2014/main" id="{534B9FE2-8D2B-B42A-E0F9-27B42941A18A}"/>
              </a:ext>
              <a:ext uri="{C183D7F6-B498-43B3-948B-1728B52AA6E4}">
                <adec:decorative xmlns:adec="http://schemas.microsoft.com/office/drawing/2017/decorative" val="1"/>
              </a:ext>
            </a:extLst>
          </p:cNvPr>
          <p:cNvSpPr/>
          <p:nvPr/>
        </p:nvSpPr>
        <p:spPr>
          <a:xfrm>
            <a:off x="696571" y="4684613"/>
            <a:ext cx="1986110" cy="779186"/>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6" name="Freeform: Shape 45">
            <a:extLst>
              <a:ext uri="{FF2B5EF4-FFF2-40B4-BE49-F238E27FC236}">
                <a16:creationId xmlns:a16="http://schemas.microsoft.com/office/drawing/2014/main" id="{9408E497-2350-D359-3F08-FEA0539928E4}"/>
              </a:ext>
              <a:ext uri="{C183D7F6-B498-43B3-948B-1728B52AA6E4}">
                <adec:decorative xmlns:adec="http://schemas.microsoft.com/office/drawing/2017/decorative" val="1"/>
              </a:ext>
            </a:extLst>
          </p:cNvPr>
          <p:cNvSpPr/>
          <p:nvPr/>
        </p:nvSpPr>
        <p:spPr>
          <a:xfrm>
            <a:off x="636500" y="2221335"/>
            <a:ext cx="2124235" cy="3315394"/>
          </a:xfrm>
          <a:custGeom>
            <a:avLst/>
            <a:gdLst>
              <a:gd name="connsiteX0" fmla="*/ 376523 w 1322789"/>
              <a:gd name="connsiteY0" fmla="*/ 837936 h 2035602"/>
              <a:gd name="connsiteX1" fmla="*/ 281022 w 1322789"/>
              <a:gd name="connsiteY1" fmla="*/ 853853 h 2035602"/>
              <a:gd name="connsiteX2" fmla="*/ 158994 w 1322789"/>
              <a:gd name="connsiteY2" fmla="*/ 931668 h 2035602"/>
              <a:gd name="connsiteX3" fmla="*/ 143077 w 1322789"/>
              <a:gd name="connsiteY3" fmla="*/ 959964 h 2035602"/>
              <a:gd name="connsiteX4" fmla="*/ 44040 w 1322789"/>
              <a:gd name="connsiteY4" fmla="*/ 1333123 h 2035602"/>
              <a:gd name="connsiteX5" fmla="*/ 81179 w 1322789"/>
              <a:gd name="connsiteY5" fmla="*/ 1400327 h 2035602"/>
              <a:gd name="connsiteX6" fmla="*/ 93559 w 1322789"/>
              <a:gd name="connsiteY6" fmla="*/ 1403864 h 2035602"/>
              <a:gd name="connsiteX7" fmla="*/ 144846 w 1322789"/>
              <a:gd name="connsiteY7" fmla="*/ 1364956 h 2035602"/>
              <a:gd name="connsiteX8" fmla="*/ 235041 w 1322789"/>
              <a:gd name="connsiteY8" fmla="*/ 1025400 h 2035602"/>
              <a:gd name="connsiteX9" fmla="*/ 235041 w 1322789"/>
              <a:gd name="connsiteY9" fmla="*/ 1421549 h 2035602"/>
              <a:gd name="connsiteX10" fmla="*/ 235041 w 1322789"/>
              <a:gd name="connsiteY10" fmla="*/ 1969792 h 2035602"/>
              <a:gd name="connsiteX11" fmla="*/ 341152 w 1322789"/>
              <a:gd name="connsiteY11" fmla="*/ 1969792 h 2035602"/>
              <a:gd name="connsiteX12" fmla="*/ 341152 w 1322789"/>
              <a:gd name="connsiteY12" fmla="*/ 1421549 h 2035602"/>
              <a:gd name="connsiteX13" fmla="*/ 411893 w 1322789"/>
              <a:gd name="connsiteY13" fmla="*/ 1421549 h 2035602"/>
              <a:gd name="connsiteX14" fmla="*/ 411893 w 1322789"/>
              <a:gd name="connsiteY14" fmla="*/ 1969792 h 2035602"/>
              <a:gd name="connsiteX15" fmla="*/ 518005 w 1322789"/>
              <a:gd name="connsiteY15" fmla="*/ 1969792 h 2035602"/>
              <a:gd name="connsiteX16" fmla="*/ 518005 w 1322789"/>
              <a:gd name="connsiteY16" fmla="*/ 1421549 h 2035602"/>
              <a:gd name="connsiteX17" fmla="*/ 518005 w 1322789"/>
              <a:gd name="connsiteY17" fmla="*/ 1025400 h 2035602"/>
              <a:gd name="connsiteX18" fmla="*/ 608199 w 1322789"/>
              <a:gd name="connsiteY18" fmla="*/ 1363188 h 2035602"/>
              <a:gd name="connsiteX19" fmla="*/ 659487 w 1322789"/>
              <a:gd name="connsiteY19" fmla="*/ 1402096 h 2035602"/>
              <a:gd name="connsiteX20" fmla="*/ 673635 w 1322789"/>
              <a:gd name="connsiteY20" fmla="*/ 1400327 h 2035602"/>
              <a:gd name="connsiteX21" fmla="*/ 707237 w 1322789"/>
              <a:gd name="connsiteY21" fmla="*/ 1368494 h 2035602"/>
              <a:gd name="connsiteX22" fmla="*/ 800969 w 1322789"/>
              <a:gd name="connsiteY22" fmla="*/ 1025400 h 2035602"/>
              <a:gd name="connsiteX23" fmla="*/ 800969 w 1322789"/>
              <a:gd name="connsiteY23" fmla="*/ 1168650 h 2035602"/>
              <a:gd name="connsiteX24" fmla="*/ 700163 w 1322789"/>
              <a:gd name="connsiteY24" fmla="*/ 1545346 h 2035602"/>
              <a:gd name="connsiteX25" fmla="*/ 800969 w 1322789"/>
              <a:gd name="connsiteY25" fmla="*/ 1545346 h 2035602"/>
              <a:gd name="connsiteX26" fmla="*/ 800969 w 1322789"/>
              <a:gd name="connsiteY26" fmla="*/ 1969792 h 2035602"/>
              <a:gd name="connsiteX27" fmla="*/ 907080 w 1322789"/>
              <a:gd name="connsiteY27" fmla="*/ 1969792 h 2035602"/>
              <a:gd name="connsiteX28" fmla="*/ 907080 w 1322789"/>
              <a:gd name="connsiteY28" fmla="*/ 1545346 h 2035602"/>
              <a:gd name="connsiteX29" fmla="*/ 977821 w 1322789"/>
              <a:gd name="connsiteY29" fmla="*/ 1545346 h 2035602"/>
              <a:gd name="connsiteX30" fmla="*/ 977821 w 1322789"/>
              <a:gd name="connsiteY30" fmla="*/ 1969792 h 2035602"/>
              <a:gd name="connsiteX31" fmla="*/ 1083933 w 1322789"/>
              <a:gd name="connsiteY31" fmla="*/ 1969792 h 2035602"/>
              <a:gd name="connsiteX32" fmla="*/ 1083933 w 1322789"/>
              <a:gd name="connsiteY32" fmla="*/ 1545346 h 2035602"/>
              <a:gd name="connsiteX33" fmla="*/ 1184739 w 1322789"/>
              <a:gd name="connsiteY33" fmla="*/ 1545346 h 2035602"/>
              <a:gd name="connsiteX34" fmla="*/ 1083933 w 1322789"/>
              <a:gd name="connsiteY34" fmla="*/ 1168650 h 2035602"/>
              <a:gd name="connsiteX35" fmla="*/ 1083933 w 1322789"/>
              <a:gd name="connsiteY35" fmla="*/ 1025400 h 2035602"/>
              <a:gd name="connsiteX36" fmla="*/ 1174127 w 1322789"/>
              <a:gd name="connsiteY36" fmla="*/ 1363188 h 2035602"/>
              <a:gd name="connsiteX37" fmla="*/ 1225415 w 1322789"/>
              <a:gd name="connsiteY37" fmla="*/ 1402096 h 2035602"/>
              <a:gd name="connsiteX38" fmla="*/ 1239563 w 1322789"/>
              <a:gd name="connsiteY38" fmla="*/ 1400327 h 2035602"/>
              <a:gd name="connsiteX39" fmla="*/ 1276702 w 1322789"/>
              <a:gd name="connsiteY39" fmla="*/ 1334892 h 2035602"/>
              <a:gd name="connsiteX40" fmla="*/ 1175896 w 1322789"/>
              <a:gd name="connsiteY40" fmla="*/ 961733 h 2035602"/>
              <a:gd name="connsiteX41" fmla="*/ 1159979 w 1322789"/>
              <a:gd name="connsiteY41" fmla="*/ 933436 h 2035602"/>
              <a:gd name="connsiteX42" fmla="*/ 1037951 w 1322789"/>
              <a:gd name="connsiteY42" fmla="*/ 855621 h 2035602"/>
              <a:gd name="connsiteX43" fmla="*/ 942451 w 1322789"/>
              <a:gd name="connsiteY43" fmla="*/ 837936 h 2035602"/>
              <a:gd name="connsiteX44" fmla="*/ 846950 w 1322789"/>
              <a:gd name="connsiteY44" fmla="*/ 853853 h 2035602"/>
              <a:gd name="connsiteX45" fmla="*/ 724922 w 1322789"/>
              <a:gd name="connsiteY45" fmla="*/ 931668 h 2035602"/>
              <a:gd name="connsiteX46" fmla="*/ 709005 w 1322789"/>
              <a:gd name="connsiteY46" fmla="*/ 959964 h 2035602"/>
              <a:gd name="connsiteX47" fmla="*/ 659487 w 1322789"/>
              <a:gd name="connsiteY47" fmla="*/ 1145659 h 2035602"/>
              <a:gd name="connsiteX48" fmla="*/ 609968 w 1322789"/>
              <a:gd name="connsiteY48" fmla="*/ 961733 h 2035602"/>
              <a:gd name="connsiteX49" fmla="*/ 594051 w 1322789"/>
              <a:gd name="connsiteY49" fmla="*/ 933436 h 2035602"/>
              <a:gd name="connsiteX50" fmla="*/ 472023 w 1322789"/>
              <a:gd name="connsiteY50" fmla="*/ 855621 h 2035602"/>
              <a:gd name="connsiteX51" fmla="*/ 376523 w 1322789"/>
              <a:gd name="connsiteY51" fmla="*/ 837936 h 2035602"/>
              <a:gd name="connsiteX52" fmla="*/ 942451 w 1322789"/>
              <a:gd name="connsiteY52" fmla="*/ 554972 h 2035602"/>
              <a:gd name="connsiteX53" fmla="*/ 818654 w 1322789"/>
              <a:gd name="connsiteY53" fmla="*/ 678769 h 2035602"/>
              <a:gd name="connsiteX54" fmla="*/ 942451 w 1322789"/>
              <a:gd name="connsiteY54" fmla="*/ 802566 h 2035602"/>
              <a:gd name="connsiteX55" fmla="*/ 1066248 w 1322789"/>
              <a:gd name="connsiteY55" fmla="*/ 678769 h 2035602"/>
              <a:gd name="connsiteX56" fmla="*/ 942451 w 1322789"/>
              <a:gd name="connsiteY56" fmla="*/ 554972 h 2035602"/>
              <a:gd name="connsiteX57" fmla="*/ 376523 w 1322789"/>
              <a:gd name="connsiteY57" fmla="*/ 554972 h 2035602"/>
              <a:gd name="connsiteX58" fmla="*/ 252726 w 1322789"/>
              <a:gd name="connsiteY58" fmla="*/ 678769 h 2035602"/>
              <a:gd name="connsiteX59" fmla="*/ 376523 w 1322789"/>
              <a:gd name="connsiteY59" fmla="*/ 802566 h 2035602"/>
              <a:gd name="connsiteX60" fmla="*/ 500320 w 1322789"/>
              <a:gd name="connsiteY60" fmla="*/ 678769 h 2035602"/>
              <a:gd name="connsiteX61" fmla="*/ 376523 w 1322789"/>
              <a:gd name="connsiteY61" fmla="*/ 554972 h 2035602"/>
              <a:gd name="connsiteX62" fmla="*/ 220469 w 1322789"/>
              <a:gd name="connsiteY62" fmla="*/ 0 h 2035602"/>
              <a:gd name="connsiteX63" fmla="*/ 1102320 w 1322789"/>
              <a:gd name="connsiteY63" fmla="*/ 0 h 2035602"/>
              <a:gd name="connsiteX64" fmla="*/ 1322789 w 1322789"/>
              <a:gd name="connsiteY64" fmla="*/ 220469 h 2035602"/>
              <a:gd name="connsiteX65" fmla="*/ 1322789 w 1322789"/>
              <a:gd name="connsiteY65" fmla="*/ 1815133 h 2035602"/>
              <a:gd name="connsiteX66" fmla="*/ 1102320 w 1322789"/>
              <a:gd name="connsiteY66" fmla="*/ 2035602 h 2035602"/>
              <a:gd name="connsiteX67" fmla="*/ 220469 w 1322789"/>
              <a:gd name="connsiteY67" fmla="*/ 2035602 h 2035602"/>
              <a:gd name="connsiteX68" fmla="*/ 0 w 1322789"/>
              <a:gd name="connsiteY68" fmla="*/ 1815133 h 2035602"/>
              <a:gd name="connsiteX69" fmla="*/ 0 w 1322789"/>
              <a:gd name="connsiteY69" fmla="*/ 220469 h 2035602"/>
              <a:gd name="connsiteX70" fmla="*/ 220469 w 1322789"/>
              <a:gd name="connsiteY70"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22789" h="2035602">
                <a:moveTo>
                  <a:pt x="376523" y="837936"/>
                </a:moveTo>
                <a:cubicBezTo>
                  <a:pt x="342921" y="837936"/>
                  <a:pt x="311087" y="843242"/>
                  <a:pt x="281022" y="853853"/>
                </a:cubicBezTo>
                <a:cubicBezTo>
                  <a:pt x="233272" y="869769"/>
                  <a:pt x="192596" y="896297"/>
                  <a:pt x="158994" y="931668"/>
                </a:cubicBezTo>
                <a:cubicBezTo>
                  <a:pt x="151920" y="940510"/>
                  <a:pt x="146614" y="949353"/>
                  <a:pt x="143077" y="959964"/>
                </a:cubicBezTo>
                <a:lnTo>
                  <a:pt x="44040" y="1333123"/>
                </a:lnTo>
                <a:cubicBezTo>
                  <a:pt x="36966" y="1361419"/>
                  <a:pt x="51114" y="1393253"/>
                  <a:pt x="81179" y="1400327"/>
                </a:cubicBezTo>
                <a:cubicBezTo>
                  <a:pt x="84716" y="1403864"/>
                  <a:pt x="88253" y="1403864"/>
                  <a:pt x="93559" y="1403864"/>
                </a:cubicBezTo>
                <a:cubicBezTo>
                  <a:pt x="116549" y="1403864"/>
                  <a:pt x="137772" y="1387947"/>
                  <a:pt x="144846" y="1364956"/>
                </a:cubicBezTo>
                <a:lnTo>
                  <a:pt x="235041" y="1025400"/>
                </a:lnTo>
                <a:lnTo>
                  <a:pt x="235041" y="1421549"/>
                </a:lnTo>
                <a:lnTo>
                  <a:pt x="235041" y="1969792"/>
                </a:lnTo>
                <a:lnTo>
                  <a:pt x="341152" y="1969792"/>
                </a:lnTo>
                <a:lnTo>
                  <a:pt x="341152" y="1421549"/>
                </a:lnTo>
                <a:lnTo>
                  <a:pt x="411893" y="1421549"/>
                </a:lnTo>
                <a:lnTo>
                  <a:pt x="411893" y="1969792"/>
                </a:lnTo>
                <a:lnTo>
                  <a:pt x="518005" y="1969792"/>
                </a:lnTo>
                <a:lnTo>
                  <a:pt x="518005" y="1421549"/>
                </a:lnTo>
                <a:lnTo>
                  <a:pt x="518005" y="1025400"/>
                </a:lnTo>
                <a:lnTo>
                  <a:pt x="608199" y="1363188"/>
                </a:lnTo>
                <a:cubicBezTo>
                  <a:pt x="615273" y="1386179"/>
                  <a:pt x="636496" y="1402096"/>
                  <a:pt x="659487" y="1402096"/>
                </a:cubicBezTo>
                <a:cubicBezTo>
                  <a:pt x="664792" y="1402096"/>
                  <a:pt x="668329" y="1402096"/>
                  <a:pt x="673635" y="1400327"/>
                </a:cubicBezTo>
                <a:cubicBezTo>
                  <a:pt x="689552" y="1395021"/>
                  <a:pt x="701931" y="1382642"/>
                  <a:pt x="707237" y="1368494"/>
                </a:cubicBezTo>
                <a:cubicBezTo>
                  <a:pt x="709005" y="1368494"/>
                  <a:pt x="800969" y="1025400"/>
                  <a:pt x="800969" y="1025400"/>
                </a:cubicBezTo>
                <a:lnTo>
                  <a:pt x="800969" y="1168650"/>
                </a:lnTo>
                <a:lnTo>
                  <a:pt x="700163" y="1545346"/>
                </a:lnTo>
                <a:lnTo>
                  <a:pt x="800969" y="1545346"/>
                </a:lnTo>
                <a:lnTo>
                  <a:pt x="800969" y="1969792"/>
                </a:lnTo>
                <a:lnTo>
                  <a:pt x="907080" y="1969792"/>
                </a:lnTo>
                <a:lnTo>
                  <a:pt x="907080" y="1545346"/>
                </a:lnTo>
                <a:lnTo>
                  <a:pt x="977821" y="1545346"/>
                </a:lnTo>
                <a:lnTo>
                  <a:pt x="977821" y="1969792"/>
                </a:lnTo>
                <a:lnTo>
                  <a:pt x="1083933" y="1969792"/>
                </a:lnTo>
                <a:lnTo>
                  <a:pt x="1083933" y="1545346"/>
                </a:lnTo>
                <a:lnTo>
                  <a:pt x="1184739" y="1545346"/>
                </a:lnTo>
                <a:lnTo>
                  <a:pt x="1083933" y="1168650"/>
                </a:lnTo>
                <a:lnTo>
                  <a:pt x="1083933" y="1025400"/>
                </a:lnTo>
                <a:lnTo>
                  <a:pt x="1174127" y="1363188"/>
                </a:lnTo>
                <a:cubicBezTo>
                  <a:pt x="1181202" y="1386179"/>
                  <a:pt x="1202424" y="1402096"/>
                  <a:pt x="1225415" y="1402096"/>
                </a:cubicBezTo>
                <a:cubicBezTo>
                  <a:pt x="1230720" y="1402096"/>
                  <a:pt x="1234257" y="1402096"/>
                  <a:pt x="1239563" y="1400327"/>
                </a:cubicBezTo>
                <a:cubicBezTo>
                  <a:pt x="1267859" y="1393253"/>
                  <a:pt x="1283776" y="1363188"/>
                  <a:pt x="1276702" y="1334892"/>
                </a:cubicBezTo>
                <a:lnTo>
                  <a:pt x="1175896" y="961733"/>
                </a:lnTo>
                <a:cubicBezTo>
                  <a:pt x="1172359" y="951122"/>
                  <a:pt x="1167053" y="940510"/>
                  <a:pt x="1159979" y="933436"/>
                </a:cubicBezTo>
                <a:cubicBezTo>
                  <a:pt x="1126377" y="898066"/>
                  <a:pt x="1083933" y="871538"/>
                  <a:pt x="1037951" y="855621"/>
                </a:cubicBezTo>
                <a:cubicBezTo>
                  <a:pt x="1007886" y="843242"/>
                  <a:pt x="976053" y="837936"/>
                  <a:pt x="942451" y="837936"/>
                </a:cubicBezTo>
                <a:cubicBezTo>
                  <a:pt x="908849" y="837936"/>
                  <a:pt x="877015" y="843242"/>
                  <a:pt x="846950" y="853853"/>
                </a:cubicBezTo>
                <a:cubicBezTo>
                  <a:pt x="799200" y="869769"/>
                  <a:pt x="758524" y="896297"/>
                  <a:pt x="724922" y="931668"/>
                </a:cubicBezTo>
                <a:cubicBezTo>
                  <a:pt x="717848" y="940510"/>
                  <a:pt x="712542" y="949353"/>
                  <a:pt x="709005" y="959964"/>
                </a:cubicBezTo>
                <a:lnTo>
                  <a:pt x="659487" y="1145659"/>
                </a:lnTo>
                <a:lnTo>
                  <a:pt x="609968" y="961733"/>
                </a:lnTo>
                <a:cubicBezTo>
                  <a:pt x="606431" y="951122"/>
                  <a:pt x="601125" y="940510"/>
                  <a:pt x="594051" y="933436"/>
                </a:cubicBezTo>
                <a:cubicBezTo>
                  <a:pt x="560449" y="898066"/>
                  <a:pt x="518005" y="871538"/>
                  <a:pt x="472023" y="855621"/>
                </a:cubicBezTo>
                <a:cubicBezTo>
                  <a:pt x="441958" y="843242"/>
                  <a:pt x="410125" y="837936"/>
                  <a:pt x="376523" y="837936"/>
                </a:cubicBezTo>
                <a:close/>
                <a:moveTo>
                  <a:pt x="942451" y="554972"/>
                </a:moveTo>
                <a:cubicBezTo>
                  <a:pt x="874080" y="554972"/>
                  <a:pt x="818654" y="610398"/>
                  <a:pt x="818654" y="678769"/>
                </a:cubicBezTo>
                <a:cubicBezTo>
                  <a:pt x="818654" y="747140"/>
                  <a:pt x="874080" y="802566"/>
                  <a:pt x="942451" y="802566"/>
                </a:cubicBezTo>
                <a:cubicBezTo>
                  <a:pt x="1010822" y="802566"/>
                  <a:pt x="1066248" y="747140"/>
                  <a:pt x="1066248" y="678769"/>
                </a:cubicBezTo>
                <a:cubicBezTo>
                  <a:pt x="1066248" y="610398"/>
                  <a:pt x="1010822" y="554972"/>
                  <a:pt x="942451" y="554972"/>
                </a:cubicBezTo>
                <a:close/>
                <a:moveTo>
                  <a:pt x="376523" y="554972"/>
                </a:moveTo>
                <a:cubicBezTo>
                  <a:pt x="308152" y="554972"/>
                  <a:pt x="252726" y="610398"/>
                  <a:pt x="252726" y="678769"/>
                </a:cubicBezTo>
                <a:cubicBezTo>
                  <a:pt x="252726" y="747140"/>
                  <a:pt x="308152" y="802566"/>
                  <a:pt x="376523" y="802566"/>
                </a:cubicBezTo>
                <a:cubicBezTo>
                  <a:pt x="444894" y="802566"/>
                  <a:pt x="500320" y="747140"/>
                  <a:pt x="500320" y="678769"/>
                </a:cubicBezTo>
                <a:cubicBezTo>
                  <a:pt x="500320" y="610398"/>
                  <a:pt x="444894" y="554972"/>
                  <a:pt x="376523" y="554972"/>
                </a:cubicBezTo>
                <a:close/>
                <a:moveTo>
                  <a:pt x="220469" y="0"/>
                </a:moveTo>
                <a:lnTo>
                  <a:pt x="1102320" y="0"/>
                </a:lnTo>
                <a:cubicBezTo>
                  <a:pt x="1224082" y="0"/>
                  <a:pt x="1322789" y="98707"/>
                  <a:pt x="1322789" y="220469"/>
                </a:cubicBezTo>
                <a:lnTo>
                  <a:pt x="1322789" y="1815133"/>
                </a:lnTo>
                <a:cubicBezTo>
                  <a:pt x="1322789" y="1936895"/>
                  <a:pt x="1224082" y="2035602"/>
                  <a:pt x="1102320" y="2035602"/>
                </a:cubicBezTo>
                <a:lnTo>
                  <a:pt x="220469" y="2035602"/>
                </a:lnTo>
                <a:cubicBezTo>
                  <a:pt x="98707" y="2035602"/>
                  <a:pt x="0" y="1936895"/>
                  <a:pt x="0" y="1815133"/>
                </a:cubicBezTo>
                <a:lnTo>
                  <a:pt x="0" y="220469"/>
                </a:lnTo>
                <a:cubicBezTo>
                  <a:pt x="0" y="98707"/>
                  <a:pt x="98707" y="0"/>
                  <a:pt x="220469" y="0"/>
                </a:cubicBezTo>
                <a:close/>
              </a:path>
            </a:pathLst>
          </a:custGeom>
          <a:solidFill>
            <a:schemeClr val="bg2">
              <a:lumMod val="75000"/>
            </a:schemeClr>
          </a:solidFill>
          <a:ln>
            <a:noFill/>
          </a:ln>
          <a:effectLst>
            <a:outerShdw blurRad="50800" dist="635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47" name="TextBox 46">
            <a:extLst>
              <a:ext uri="{FF2B5EF4-FFF2-40B4-BE49-F238E27FC236}">
                <a16:creationId xmlns:a16="http://schemas.microsoft.com/office/drawing/2014/main" id="{E6107A0D-0FDA-55D9-D480-24945C0B8FCD}"/>
              </a:ext>
              <a:ext uri="{C183D7F6-B498-43B3-948B-1728B52AA6E4}">
                <adec:decorative xmlns:adec="http://schemas.microsoft.com/office/drawing/2017/decorative" val="1"/>
              </a:ext>
            </a:extLst>
          </p:cNvPr>
          <p:cNvSpPr txBox="1"/>
          <p:nvPr/>
        </p:nvSpPr>
        <p:spPr>
          <a:xfrm>
            <a:off x="1364458" y="2356282"/>
            <a:ext cx="988613" cy="369332"/>
          </a:xfrm>
          <a:prstGeom prst="rect">
            <a:avLst/>
          </a:prstGeom>
          <a:noFill/>
        </p:spPr>
        <p:txBody>
          <a:bodyPr wrap="square" rtlCol="0">
            <a:spAutoFit/>
          </a:bodyPr>
          <a:lstStyle/>
          <a:p>
            <a:r>
              <a:rPr lang="lv-LV" b="1" dirty="0">
                <a:solidFill>
                  <a:schemeClr val="bg1"/>
                </a:solidFill>
              </a:rPr>
              <a:t>28%</a:t>
            </a:r>
          </a:p>
        </p:txBody>
      </p:sp>
      <p:sp>
        <p:nvSpPr>
          <p:cNvPr id="67" name="TextBox 66" descr="Heteroseksuāls-20%">
            <a:extLst>
              <a:ext uri="{FF2B5EF4-FFF2-40B4-BE49-F238E27FC236}">
                <a16:creationId xmlns:a16="http://schemas.microsoft.com/office/drawing/2014/main" id="{D7240B49-590B-3B99-375D-E4F7B2172224}"/>
              </a:ext>
            </a:extLst>
          </p:cNvPr>
          <p:cNvSpPr txBox="1"/>
          <p:nvPr/>
        </p:nvSpPr>
        <p:spPr>
          <a:xfrm>
            <a:off x="10034551" y="1802953"/>
            <a:ext cx="2194672" cy="369332"/>
          </a:xfrm>
          <a:prstGeom prst="rect">
            <a:avLst/>
          </a:prstGeom>
          <a:noFill/>
        </p:spPr>
        <p:txBody>
          <a:bodyPr wrap="square" rtlCol="0">
            <a:spAutoFit/>
          </a:bodyPr>
          <a:lstStyle/>
          <a:p>
            <a:r>
              <a:rPr lang="lv-LV" dirty="0" err="1"/>
              <a:t>Heterosexual</a:t>
            </a:r>
            <a:endParaRPr lang="lv-LV" dirty="0"/>
          </a:p>
        </p:txBody>
      </p:sp>
    </p:spTree>
    <p:extLst>
      <p:ext uri="{BB962C8B-B14F-4D97-AF65-F5344CB8AC3E}">
        <p14:creationId xmlns:p14="http://schemas.microsoft.com/office/powerpoint/2010/main" val="369440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par>
                                <p:cTn id="16" presetID="22" presetClass="entr" presetSubtype="4"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childTnLst>
                                </p:cTn>
                              </p:par>
                              <p:par>
                                <p:cTn id="34" presetID="22" presetClass="entr" presetSubtype="4"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500"/>
                                        <p:tgtEl>
                                          <p:spTgt spid="63"/>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22" presetClass="entr" presetSubtype="4"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down)">
                                      <p:cBhvr>
                                        <p:cTn id="45" dur="500"/>
                                        <p:tgtEl>
                                          <p:spTgt spid="64"/>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2" grpId="0" animBg="1"/>
      <p:bldP spid="50" grpId="0" animBg="1"/>
      <p:bldP spid="12" grpId="0" animBg="1"/>
      <p:bldP spid="14" grpId="0" animBg="1"/>
      <p:bldP spid="26" grpId="0" animBg="1"/>
      <p:bldP spid="20" grpId="0" animBg="1"/>
      <p:bldP spid="27" grpId="0"/>
      <p:bldP spid="28" grpId="0"/>
      <p:bldP spid="65" grpId="0"/>
      <p:bldP spid="66" grpId="0"/>
      <p:bldP spid="30" grpId="0"/>
      <p:bldP spid="43" grpId="0"/>
      <p:bldP spid="68" grpId="0"/>
      <p:bldP spid="45" grpId="0" animBg="1"/>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554758-F598-FEBD-10F6-B501B3494258}"/>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D59AB11-2FCB-9373-89AB-C241AC9B0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8F354A-5D8E-533D-1B5E-44C534153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46263B3-3324-A5BE-72FD-1EDDBA00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C72A06-C156-A372-C4EB-FC428BE9B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C6AE10-D63B-8DD7-86D0-6B0C4EABEEE2}"/>
              </a:ext>
            </a:extLst>
          </p:cNvPr>
          <p:cNvSpPr>
            <a:spLocks noGrp="1"/>
          </p:cNvSpPr>
          <p:nvPr>
            <p:ph type="title"/>
          </p:nvPr>
        </p:nvSpPr>
        <p:spPr>
          <a:xfrm>
            <a:off x="442127" y="348865"/>
            <a:ext cx="10973493" cy="877729"/>
          </a:xfrm>
        </p:spPr>
        <p:txBody>
          <a:bodyPr anchor="ctr">
            <a:normAutofit fontScale="90000"/>
          </a:bodyPr>
          <a:lstStyle/>
          <a:p>
            <a:r>
              <a:rPr lang="en-US" sz="4000" b="1" dirty="0">
                <a:solidFill>
                  <a:schemeClr val="bg1"/>
                </a:solidFill>
              </a:rPr>
              <a:t>What is the most uncomfortable experience of sexual harassment experienced? (n=743)</a:t>
            </a:r>
            <a:endParaRPr lang="lv-LV" sz="4000" b="1" dirty="0">
              <a:solidFill>
                <a:schemeClr val="bg1"/>
              </a:solidFill>
            </a:endParaRPr>
          </a:p>
        </p:txBody>
      </p:sp>
      <p:sp>
        <p:nvSpPr>
          <p:cNvPr id="3" name="TextBox 2">
            <a:extLst>
              <a:ext uri="{FF2B5EF4-FFF2-40B4-BE49-F238E27FC236}">
                <a16:creationId xmlns:a16="http://schemas.microsoft.com/office/drawing/2014/main" id="{A3BA9F0C-494D-C5BB-8A46-2D923ABB7B42}"/>
              </a:ext>
            </a:extLst>
          </p:cNvPr>
          <p:cNvSpPr txBox="1"/>
          <p:nvPr/>
        </p:nvSpPr>
        <p:spPr>
          <a:xfrm>
            <a:off x="645160" y="2016182"/>
            <a:ext cx="11151605" cy="424732"/>
          </a:xfrm>
          <a:prstGeom prst="rect">
            <a:avLst/>
          </a:prstGeom>
          <a:noFill/>
        </p:spPr>
        <p:txBody>
          <a:bodyPr wrap="square">
            <a:spAutoFit/>
          </a:bodyPr>
          <a:lstStyle/>
          <a:p>
            <a:pPr lvl="0" defTabSz="577850">
              <a:lnSpc>
                <a:spcPct val="90000"/>
              </a:lnSpc>
              <a:spcBef>
                <a:spcPct val="0"/>
              </a:spcBef>
              <a:spcAft>
                <a:spcPct val="35000"/>
              </a:spcAft>
            </a:pPr>
            <a:r>
              <a:rPr lang="en-US" sz="2400" dirty="0"/>
              <a:t>Inappropriate look or gaze that made you feel intimidated</a:t>
            </a:r>
            <a:r>
              <a:rPr lang="en-US" sz="2400" i="0" u="none" strike="noStrike" kern="1200" dirty="0">
                <a:solidFill>
                  <a:schemeClr val="tx1"/>
                </a:solidFill>
                <a:effectLst/>
              </a:rPr>
              <a:t> </a:t>
            </a:r>
            <a:r>
              <a:rPr lang="lv-LV" sz="2400" dirty="0"/>
              <a:t>                               </a:t>
            </a:r>
            <a:r>
              <a:rPr lang="en-US" sz="2400" b="1" i="0" u="none" strike="noStrike" kern="1200" dirty="0">
                <a:solidFill>
                  <a:schemeClr val="tx1"/>
                </a:solidFill>
                <a:effectLst/>
              </a:rPr>
              <a:t>22%</a:t>
            </a:r>
          </a:p>
        </p:txBody>
      </p:sp>
      <p:sp>
        <p:nvSpPr>
          <p:cNvPr id="4" name="TextBox 3">
            <a:extLst>
              <a:ext uri="{FF2B5EF4-FFF2-40B4-BE49-F238E27FC236}">
                <a16:creationId xmlns:a16="http://schemas.microsoft.com/office/drawing/2014/main" id="{61EC2CF1-F26D-404E-2B97-E5122EA2E81E}"/>
              </a:ext>
            </a:extLst>
          </p:cNvPr>
          <p:cNvSpPr txBox="1"/>
          <p:nvPr/>
        </p:nvSpPr>
        <p:spPr>
          <a:xfrm>
            <a:off x="645157" y="2801445"/>
            <a:ext cx="10888402" cy="424732"/>
          </a:xfrm>
          <a:prstGeom prst="rect">
            <a:avLst/>
          </a:prstGeom>
          <a:noFill/>
        </p:spPr>
        <p:txBody>
          <a:bodyPr wrap="square">
            <a:spAutoFit/>
          </a:bodyPr>
          <a:lstStyle/>
          <a:p>
            <a:pPr lvl="0" defTabSz="577850">
              <a:lnSpc>
                <a:spcPct val="90000"/>
              </a:lnSpc>
              <a:spcBef>
                <a:spcPct val="0"/>
              </a:spcBef>
              <a:spcAft>
                <a:spcPct val="35000"/>
              </a:spcAft>
            </a:pPr>
            <a:r>
              <a:rPr lang="en-US" sz="2400" dirty="0"/>
              <a:t>Sexually harassing comments or jokes that offended</a:t>
            </a:r>
            <a:r>
              <a:rPr lang="en-US" sz="2400" i="0" u="none" strike="noStrike" kern="1200" dirty="0">
                <a:solidFill>
                  <a:schemeClr val="tx1"/>
                </a:solidFill>
                <a:effectLst/>
              </a:rPr>
              <a:t>  </a:t>
            </a:r>
            <a:r>
              <a:rPr lang="lv-LV" sz="2400" dirty="0"/>
              <a:t>                                         </a:t>
            </a:r>
            <a:r>
              <a:rPr lang="en-US" sz="2400" b="1" i="0" u="none" strike="noStrike" kern="1200" dirty="0">
                <a:solidFill>
                  <a:schemeClr val="tx1"/>
                </a:solidFill>
                <a:effectLst/>
              </a:rPr>
              <a:t>22%</a:t>
            </a:r>
            <a:endParaRPr lang="en-US" sz="2400" b="1" kern="1200" dirty="0">
              <a:solidFill>
                <a:schemeClr val="tx1"/>
              </a:solidFill>
            </a:endParaRPr>
          </a:p>
        </p:txBody>
      </p:sp>
      <p:sp>
        <p:nvSpPr>
          <p:cNvPr id="25" name="TextBox 24">
            <a:extLst>
              <a:ext uri="{FF2B5EF4-FFF2-40B4-BE49-F238E27FC236}">
                <a16:creationId xmlns:a16="http://schemas.microsoft.com/office/drawing/2014/main" id="{AF880396-0D7E-633A-8D06-CE73C6F9D70B}"/>
              </a:ext>
            </a:extLst>
          </p:cNvPr>
          <p:cNvSpPr txBox="1"/>
          <p:nvPr/>
        </p:nvSpPr>
        <p:spPr>
          <a:xfrm>
            <a:off x="667897" y="3724427"/>
            <a:ext cx="10675335" cy="424732"/>
          </a:xfrm>
          <a:prstGeom prst="rect">
            <a:avLst/>
          </a:prstGeom>
          <a:noFill/>
        </p:spPr>
        <p:txBody>
          <a:bodyPr wrap="square">
            <a:spAutoFit/>
          </a:bodyPr>
          <a:lstStyle/>
          <a:p>
            <a:pPr lvl="0" defTabSz="577850">
              <a:lnSpc>
                <a:spcPct val="90000"/>
              </a:lnSpc>
              <a:spcBef>
                <a:spcPct val="0"/>
              </a:spcBef>
              <a:spcAft>
                <a:spcPct val="35000"/>
              </a:spcAft>
            </a:pPr>
            <a:r>
              <a:rPr lang="en-US" sz="2400" dirty="0"/>
              <a:t>Unwanted touching, hugging or kissing</a:t>
            </a:r>
            <a:r>
              <a:rPr lang="en-US" sz="2400" i="0" u="none" strike="noStrike" kern="1200" dirty="0">
                <a:solidFill>
                  <a:schemeClr val="tx1"/>
                </a:solidFill>
                <a:effectLst/>
              </a:rPr>
              <a:t> </a:t>
            </a:r>
            <a:r>
              <a:rPr lang="lv-LV" sz="2400" dirty="0"/>
              <a:t>                                                                      </a:t>
            </a:r>
            <a:r>
              <a:rPr lang="en-US" sz="2400" b="1" i="0" u="none" strike="noStrike" kern="1200" dirty="0">
                <a:solidFill>
                  <a:schemeClr val="tx1"/>
                </a:solidFill>
                <a:effectLst/>
              </a:rPr>
              <a:t>19% </a:t>
            </a:r>
            <a:endParaRPr lang="en-US" sz="2400" b="1" kern="1200" dirty="0">
              <a:solidFill>
                <a:schemeClr val="tx1"/>
              </a:solidFill>
            </a:endParaRPr>
          </a:p>
        </p:txBody>
      </p:sp>
      <p:sp>
        <p:nvSpPr>
          <p:cNvPr id="5" name="TextBox 4">
            <a:extLst>
              <a:ext uri="{FF2B5EF4-FFF2-40B4-BE49-F238E27FC236}">
                <a16:creationId xmlns:a16="http://schemas.microsoft.com/office/drawing/2014/main" id="{0D805BCF-942A-2367-3EDB-BA51E2CCBEEF}"/>
              </a:ext>
            </a:extLst>
          </p:cNvPr>
          <p:cNvSpPr txBox="1"/>
          <p:nvPr/>
        </p:nvSpPr>
        <p:spPr>
          <a:xfrm>
            <a:off x="645155" y="4481209"/>
            <a:ext cx="10788135" cy="424732"/>
          </a:xfrm>
          <a:prstGeom prst="rect">
            <a:avLst/>
          </a:prstGeom>
          <a:noFill/>
        </p:spPr>
        <p:txBody>
          <a:bodyPr wrap="square">
            <a:spAutoFit/>
          </a:bodyPr>
          <a:lstStyle/>
          <a:p>
            <a:pPr lvl="0" defTabSz="577850">
              <a:lnSpc>
                <a:spcPct val="90000"/>
              </a:lnSpc>
              <a:spcBef>
                <a:spcPct val="0"/>
              </a:spcBef>
              <a:spcAft>
                <a:spcPct val="35000"/>
              </a:spcAft>
            </a:pPr>
            <a:r>
              <a:rPr lang="en-US" sz="2400" dirty="0"/>
              <a:t>Insistent questions about </a:t>
            </a:r>
            <a:r>
              <a:rPr lang="en-US" sz="2400" dirty="0" err="1"/>
              <a:t>priva</a:t>
            </a:r>
            <a:r>
              <a:rPr lang="lv-LV" sz="2400" dirty="0"/>
              <a:t>te </a:t>
            </a:r>
            <a:r>
              <a:rPr lang="lv-LV" sz="2400" dirty="0" err="1"/>
              <a:t>life</a:t>
            </a:r>
            <a:r>
              <a:rPr lang="en-US" sz="2400" dirty="0"/>
              <a:t>, sexual orientation, which offend</a:t>
            </a:r>
            <a:r>
              <a:rPr lang="lv-LV" sz="2400" dirty="0"/>
              <a:t>s</a:t>
            </a:r>
            <a:r>
              <a:rPr lang="lv-LV" sz="2400" i="0" u="none" strike="noStrike" kern="1200" dirty="0">
                <a:solidFill>
                  <a:schemeClr val="tx1"/>
                </a:solidFill>
                <a:effectLst/>
              </a:rPr>
              <a:t>     </a:t>
            </a:r>
            <a:r>
              <a:rPr lang="en-US" sz="2400" b="1" i="0" u="none" strike="noStrike" kern="1200" dirty="0">
                <a:solidFill>
                  <a:schemeClr val="tx1"/>
                </a:solidFill>
                <a:effectLst/>
              </a:rPr>
              <a:t>9% </a:t>
            </a:r>
            <a:endParaRPr lang="en-US" sz="2400" b="1" kern="1200" dirty="0">
              <a:solidFill>
                <a:schemeClr val="tx1"/>
              </a:solidFill>
            </a:endParaRPr>
          </a:p>
        </p:txBody>
      </p:sp>
      <p:sp>
        <p:nvSpPr>
          <p:cNvPr id="6" name="TextBox 5">
            <a:extLst>
              <a:ext uri="{FF2B5EF4-FFF2-40B4-BE49-F238E27FC236}">
                <a16:creationId xmlns:a16="http://schemas.microsoft.com/office/drawing/2014/main" id="{4EE90CD7-CF6C-C52B-4BFF-6C0B28B39C14}"/>
              </a:ext>
            </a:extLst>
          </p:cNvPr>
          <p:cNvSpPr txBox="1"/>
          <p:nvPr/>
        </p:nvSpPr>
        <p:spPr>
          <a:xfrm>
            <a:off x="667897" y="5404191"/>
            <a:ext cx="10675335" cy="424732"/>
          </a:xfrm>
          <a:prstGeom prst="rect">
            <a:avLst/>
          </a:prstGeom>
          <a:noFill/>
        </p:spPr>
        <p:txBody>
          <a:bodyPr wrap="square">
            <a:spAutoFit/>
          </a:bodyPr>
          <a:lstStyle/>
          <a:p>
            <a:pPr lvl="0" defTabSz="577850">
              <a:lnSpc>
                <a:spcPct val="90000"/>
              </a:lnSpc>
              <a:spcBef>
                <a:spcPct val="0"/>
              </a:spcBef>
              <a:spcAft>
                <a:spcPct val="35000"/>
              </a:spcAft>
            </a:pPr>
            <a:r>
              <a:rPr lang="en-US" sz="2400" dirty="0"/>
              <a:t>Insistent comments about physical appearance that offended</a:t>
            </a:r>
            <a:r>
              <a:rPr lang="lv-LV" sz="2400" dirty="0"/>
              <a:t>                       </a:t>
            </a:r>
            <a:r>
              <a:rPr lang="en-US" sz="2400" b="1" i="0" u="none" strike="noStrike" kern="1200" dirty="0">
                <a:solidFill>
                  <a:schemeClr val="tx1"/>
                </a:solidFill>
                <a:effectLst/>
              </a:rPr>
              <a:t>9% </a:t>
            </a:r>
            <a:endParaRPr lang="en-US" sz="2400" b="1" kern="1200" dirty="0">
              <a:solidFill>
                <a:schemeClr val="tx1"/>
              </a:solidFill>
            </a:endParaRPr>
          </a:p>
        </p:txBody>
      </p:sp>
      <p:sp>
        <p:nvSpPr>
          <p:cNvPr id="9" name="Right Brace 8">
            <a:extLst>
              <a:ext uri="{FF2B5EF4-FFF2-40B4-BE49-F238E27FC236}">
                <a16:creationId xmlns:a16="http://schemas.microsoft.com/office/drawing/2014/main" id="{326FC23A-F256-89CA-5251-C3A2B44741DD}"/>
              </a:ext>
              <a:ext uri="{C183D7F6-B498-43B3-948B-1728B52AA6E4}">
                <adec:decorative xmlns:adec="http://schemas.microsoft.com/office/drawing/2017/decorative" val="1"/>
              </a:ext>
            </a:extLst>
          </p:cNvPr>
          <p:cNvSpPr/>
          <p:nvPr/>
        </p:nvSpPr>
        <p:spPr>
          <a:xfrm>
            <a:off x="10584413" y="4439843"/>
            <a:ext cx="333395" cy="1470505"/>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lv-LV"/>
          </a:p>
        </p:txBody>
      </p:sp>
      <p:sp>
        <p:nvSpPr>
          <p:cNvPr id="11" name="TextBox 10">
            <a:extLst>
              <a:ext uri="{FF2B5EF4-FFF2-40B4-BE49-F238E27FC236}">
                <a16:creationId xmlns:a16="http://schemas.microsoft.com/office/drawing/2014/main" id="{FDD42FB6-CBC5-F175-96EC-B082084C823F}"/>
              </a:ext>
            </a:extLst>
          </p:cNvPr>
          <p:cNvSpPr txBox="1"/>
          <p:nvPr/>
        </p:nvSpPr>
        <p:spPr>
          <a:xfrm>
            <a:off x="10981332" y="2124591"/>
            <a:ext cx="1035495" cy="307777"/>
          </a:xfrm>
          <a:prstGeom prst="rect">
            <a:avLst/>
          </a:prstGeom>
          <a:noFill/>
        </p:spPr>
        <p:txBody>
          <a:bodyPr vert="horz" wrap="square" rtlCol="0">
            <a:spAutoFit/>
          </a:bodyPr>
          <a:lstStyle/>
          <a:p>
            <a:r>
              <a:rPr lang="lv-LV" sz="1400" b="1" dirty="0">
                <a:solidFill>
                  <a:srgbClr val="FF0000"/>
                </a:solidFill>
              </a:rPr>
              <a:t>Non-</a:t>
            </a:r>
            <a:r>
              <a:rPr lang="lv-LV" sz="1400" b="1" dirty="0" err="1">
                <a:solidFill>
                  <a:srgbClr val="FF0000"/>
                </a:solidFill>
              </a:rPr>
              <a:t>verbal</a:t>
            </a:r>
            <a:endParaRPr lang="lv-LV" sz="1400" b="1" dirty="0">
              <a:solidFill>
                <a:srgbClr val="FF0000"/>
              </a:solidFill>
            </a:endParaRPr>
          </a:p>
        </p:txBody>
      </p:sp>
      <p:sp>
        <p:nvSpPr>
          <p:cNvPr id="13" name="TextBox 12">
            <a:extLst>
              <a:ext uri="{FF2B5EF4-FFF2-40B4-BE49-F238E27FC236}">
                <a16:creationId xmlns:a16="http://schemas.microsoft.com/office/drawing/2014/main" id="{E2D62D37-7E2D-4EDF-4798-030CF9B4FE24}"/>
              </a:ext>
            </a:extLst>
          </p:cNvPr>
          <p:cNvSpPr txBox="1"/>
          <p:nvPr/>
        </p:nvSpPr>
        <p:spPr>
          <a:xfrm>
            <a:off x="10982364" y="2807564"/>
            <a:ext cx="901851" cy="307777"/>
          </a:xfrm>
          <a:prstGeom prst="rect">
            <a:avLst/>
          </a:prstGeom>
          <a:noFill/>
        </p:spPr>
        <p:txBody>
          <a:bodyPr vert="horz" wrap="square" rtlCol="0">
            <a:spAutoFit/>
          </a:bodyPr>
          <a:lstStyle/>
          <a:p>
            <a:r>
              <a:rPr lang="lv-LV" sz="1400" b="1" dirty="0" err="1">
                <a:solidFill>
                  <a:srgbClr val="7030A0"/>
                </a:solidFill>
              </a:rPr>
              <a:t>verbal</a:t>
            </a:r>
            <a:endParaRPr lang="lv-LV" sz="1400" b="1" dirty="0">
              <a:solidFill>
                <a:srgbClr val="7030A0"/>
              </a:solidFill>
            </a:endParaRPr>
          </a:p>
        </p:txBody>
      </p:sp>
      <p:sp>
        <p:nvSpPr>
          <p:cNvPr id="15" name="TextBox 14">
            <a:extLst>
              <a:ext uri="{FF2B5EF4-FFF2-40B4-BE49-F238E27FC236}">
                <a16:creationId xmlns:a16="http://schemas.microsoft.com/office/drawing/2014/main" id="{A63153D1-BA6B-04F1-53D5-10A904C5CB5A}"/>
              </a:ext>
            </a:extLst>
          </p:cNvPr>
          <p:cNvSpPr txBox="1"/>
          <p:nvPr/>
        </p:nvSpPr>
        <p:spPr>
          <a:xfrm>
            <a:off x="10917808" y="3746716"/>
            <a:ext cx="1099019" cy="307777"/>
          </a:xfrm>
          <a:prstGeom prst="rect">
            <a:avLst/>
          </a:prstGeom>
          <a:noFill/>
        </p:spPr>
        <p:txBody>
          <a:bodyPr vert="horz" wrap="square" rtlCol="0">
            <a:spAutoFit/>
          </a:bodyPr>
          <a:lstStyle/>
          <a:p>
            <a:r>
              <a:rPr lang="lv-LV" sz="1400" b="1" dirty="0" err="1">
                <a:solidFill>
                  <a:srgbClr val="00B050"/>
                </a:solidFill>
              </a:rPr>
              <a:t>physically</a:t>
            </a:r>
            <a:endParaRPr lang="lv-LV" sz="1400" b="1" dirty="0">
              <a:solidFill>
                <a:srgbClr val="00B050"/>
              </a:solidFill>
            </a:endParaRPr>
          </a:p>
        </p:txBody>
      </p:sp>
      <p:sp>
        <p:nvSpPr>
          <p:cNvPr id="16" name="TextBox 15">
            <a:extLst>
              <a:ext uri="{FF2B5EF4-FFF2-40B4-BE49-F238E27FC236}">
                <a16:creationId xmlns:a16="http://schemas.microsoft.com/office/drawing/2014/main" id="{D701C8CF-015E-8966-E433-E37F47633C60}"/>
              </a:ext>
            </a:extLst>
          </p:cNvPr>
          <p:cNvSpPr txBox="1"/>
          <p:nvPr/>
        </p:nvSpPr>
        <p:spPr>
          <a:xfrm>
            <a:off x="10982364" y="4977969"/>
            <a:ext cx="901851" cy="307777"/>
          </a:xfrm>
          <a:prstGeom prst="rect">
            <a:avLst/>
          </a:prstGeom>
          <a:noFill/>
        </p:spPr>
        <p:txBody>
          <a:bodyPr vert="horz" wrap="square" rtlCol="0">
            <a:spAutoFit/>
          </a:bodyPr>
          <a:lstStyle/>
          <a:p>
            <a:r>
              <a:rPr lang="lv-LV" sz="1400" b="1" dirty="0" err="1">
                <a:solidFill>
                  <a:srgbClr val="7030A0"/>
                </a:solidFill>
              </a:rPr>
              <a:t>verbal</a:t>
            </a:r>
            <a:endParaRPr lang="lv-LV" sz="1400" b="1" dirty="0">
              <a:solidFill>
                <a:srgbClr val="7030A0"/>
              </a:solidFill>
            </a:endParaRPr>
          </a:p>
        </p:txBody>
      </p:sp>
    </p:spTree>
    <p:extLst>
      <p:ext uri="{BB962C8B-B14F-4D97-AF65-F5344CB8AC3E}">
        <p14:creationId xmlns:p14="http://schemas.microsoft.com/office/powerpoint/2010/main" val="5842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DBDCA9-5E96-BA5E-B86E-C08E848D7916}"/>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91437D2-D10C-224B-4EED-870F4EB9C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32CA9D2-330E-4A27-5188-2E515D0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05177D6-E9C7-0DE3-8CF4-4DF1A5400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77C731-92DC-D3AC-004C-634B0D6E5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13D5C9-2233-492E-3295-CC854F017D75}"/>
              </a:ext>
            </a:extLst>
          </p:cNvPr>
          <p:cNvSpPr>
            <a:spLocks noGrp="1"/>
          </p:cNvSpPr>
          <p:nvPr>
            <p:ph type="title"/>
          </p:nvPr>
        </p:nvSpPr>
        <p:spPr>
          <a:xfrm>
            <a:off x="442127" y="348865"/>
            <a:ext cx="10973493" cy="877729"/>
          </a:xfrm>
        </p:spPr>
        <p:txBody>
          <a:bodyPr anchor="ctr">
            <a:normAutofit/>
          </a:bodyPr>
          <a:lstStyle/>
          <a:p>
            <a:r>
              <a:rPr lang="lv-LV" sz="4000" b="1" dirty="0" err="1">
                <a:solidFill>
                  <a:schemeClr val="bg1"/>
                </a:solidFill>
              </a:rPr>
              <a:t>Who</a:t>
            </a:r>
            <a:r>
              <a:rPr lang="lv-LV" sz="4000" b="1" dirty="0">
                <a:solidFill>
                  <a:schemeClr val="bg1"/>
                </a:solidFill>
              </a:rPr>
              <a:t> </a:t>
            </a:r>
            <a:r>
              <a:rPr lang="lv-LV" sz="4000" b="1" dirty="0" err="1">
                <a:solidFill>
                  <a:schemeClr val="bg1"/>
                </a:solidFill>
              </a:rPr>
              <a:t>harasses</a:t>
            </a:r>
            <a:r>
              <a:rPr lang="lv-LV" b="1" dirty="0">
                <a:solidFill>
                  <a:schemeClr val="bg1"/>
                </a:solidFill>
              </a:rPr>
              <a:t>? (%)</a:t>
            </a:r>
            <a:endParaRPr lang="lv-LV" sz="4000" b="1" dirty="0">
              <a:solidFill>
                <a:schemeClr val="bg1"/>
              </a:solidFill>
            </a:endParaRPr>
          </a:p>
        </p:txBody>
      </p:sp>
      <p:sp>
        <p:nvSpPr>
          <p:cNvPr id="3" name="Freeform: Shape 2">
            <a:extLst>
              <a:ext uri="{FF2B5EF4-FFF2-40B4-BE49-F238E27FC236}">
                <a16:creationId xmlns:a16="http://schemas.microsoft.com/office/drawing/2014/main" id="{2403349D-899F-B4D7-E618-ABF8077891AE}"/>
              </a:ext>
              <a:ext uri="{C183D7F6-B498-43B3-948B-1728B52AA6E4}">
                <adec:decorative xmlns:adec="http://schemas.microsoft.com/office/drawing/2017/decorative" val="1"/>
              </a:ext>
            </a:extLst>
          </p:cNvPr>
          <p:cNvSpPr/>
          <p:nvPr/>
        </p:nvSpPr>
        <p:spPr>
          <a:xfrm>
            <a:off x="6373586" y="4230590"/>
            <a:ext cx="2081530" cy="2437988"/>
          </a:xfrm>
          <a:custGeom>
            <a:avLst/>
            <a:gdLst>
              <a:gd name="connsiteX0" fmla="*/ 1464095 w 1886463"/>
              <a:gd name="connsiteY0" fmla="*/ 708084 h 2035602"/>
              <a:gd name="connsiteX1" fmla="*/ 1353877 w 1886463"/>
              <a:gd name="connsiteY1" fmla="*/ 726454 h 2035602"/>
              <a:gd name="connsiteX2" fmla="*/ 1237944 w 1886463"/>
              <a:gd name="connsiteY2" fmla="*/ 792788 h 2035602"/>
              <a:gd name="connsiteX3" fmla="*/ 1261621 w 1886463"/>
              <a:gd name="connsiteY3" fmla="*/ 836059 h 2035602"/>
              <a:gd name="connsiteX4" fmla="*/ 1261621 w 1886463"/>
              <a:gd name="connsiteY4" fmla="*/ 837080 h 2035602"/>
              <a:gd name="connsiteX5" fmla="*/ 1261621 w 1886463"/>
              <a:gd name="connsiteY5" fmla="*/ 838304 h 2035602"/>
              <a:gd name="connsiteX6" fmla="*/ 1353673 w 1886463"/>
              <a:gd name="connsiteY6" fmla="*/ 1177938 h 2035602"/>
              <a:gd name="connsiteX7" fmla="*/ 1287338 w 1886463"/>
              <a:gd name="connsiteY7" fmla="*/ 1304280 h 2035602"/>
              <a:gd name="connsiteX8" fmla="*/ 1258967 w 1886463"/>
              <a:gd name="connsiteY8" fmla="*/ 1308159 h 2035602"/>
              <a:gd name="connsiteX9" fmla="*/ 1238556 w 1886463"/>
              <a:gd name="connsiteY9" fmla="*/ 1305709 h 2035602"/>
              <a:gd name="connsiteX10" fmla="*/ 1232025 w 1886463"/>
              <a:gd name="connsiteY10" fmla="*/ 1330202 h 2035602"/>
              <a:gd name="connsiteX11" fmla="*/ 1274683 w 1886463"/>
              <a:gd name="connsiteY11" fmla="*/ 1489406 h 2035602"/>
              <a:gd name="connsiteX12" fmla="*/ 1277541 w 1886463"/>
              <a:gd name="connsiteY12" fmla="*/ 1500019 h 2035602"/>
              <a:gd name="connsiteX13" fmla="*/ 1303054 w 1886463"/>
              <a:gd name="connsiteY13" fmla="*/ 1500019 h 2035602"/>
              <a:gd name="connsiteX14" fmla="*/ 1303054 w 1886463"/>
              <a:gd name="connsiteY14" fmla="*/ 1963342 h 2035602"/>
              <a:gd name="connsiteX15" fmla="*/ 1425518 w 1886463"/>
              <a:gd name="connsiteY15" fmla="*/ 1963342 h 2035602"/>
              <a:gd name="connsiteX16" fmla="*/ 1425518 w 1886463"/>
              <a:gd name="connsiteY16" fmla="*/ 1500019 h 2035602"/>
              <a:gd name="connsiteX17" fmla="*/ 1507161 w 1886463"/>
              <a:gd name="connsiteY17" fmla="*/ 1500019 h 2035602"/>
              <a:gd name="connsiteX18" fmla="*/ 1507161 w 1886463"/>
              <a:gd name="connsiteY18" fmla="*/ 1961301 h 2035602"/>
              <a:gd name="connsiteX19" fmla="*/ 1629625 w 1886463"/>
              <a:gd name="connsiteY19" fmla="*/ 1961301 h 2035602"/>
              <a:gd name="connsiteX20" fmla="*/ 1629625 w 1886463"/>
              <a:gd name="connsiteY20" fmla="*/ 1500019 h 2035602"/>
              <a:gd name="connsiteX21" fmla="*/ 1745966 w 1886463"/>
              <a:gd name="connsiteY21" fmla="*/ 1500019 h 2035602"/>
              <a:gd name="connsiteX22" fmla="*/ 1629625 w 1886463"/>
              <a:gd name="connsiteY22" fmla="*/ 1065475 h 2035602"/>
              <a:gd name="connsiteX23" fmla="*/ 1629625 w 1886463"/>
              <a:gd name="connsiteY23" fmla="*/ 924437 h 2035602"/>
              <a:gd name="connsiteX24" fmla="*/ 1711268 w 1886463"/>
              <a:gd name="connsiteY24" fmla="*/ 1222434 h 2035602"/>
              <a:gd name="connsiteX25" fmla="*/ 1770459 w 1886463"/>
              <a:gd name="connsiteY25" fmla="*/ 1267337 h 2035602"/>
              <a:gd name="connsiteX26" fmla="*/ 1786788 w 1886463"/>
              <a:gd name="connsiteY26" fmla="*/ 1265296 h 2035602"/>
              <a:gd name="connsiteX27" fmla="*/ 1825364 w 1886463"/>
              <a:gd name="connsiteY27" fmla="*/ 1187735 h 2035602"/>
              <a:gd name="connsiteX28" fmla="*/ 1733516 w 1886463"/>
              <a:gd name="connsiteY28" fmla="*/ 848918 h 2035602"/>
              <a:gd name="connsiteX29" fmla="*/ 1715146 w 1886463"/>
              <a:gd name="connsiteY29" fmla="*/ 816261 h 2035602"/>
              <a:gd name="connsiteX30" fmla="*/ 1574312 w 1886463"/>
              <a:gd name="connsiteY30" fmla="*/ 726454 h 2035602"/>
              <a:gd name="connsiteX31" fmla="*/ 1464095 w 1886463"/>
              <a:gd name="connsiteY31" fmla="*/ 708084 h 2035602"/>
              <a:gd name="connsiteX32" fmla="*/ 953419 w 1886463"/>
              <a:gd name="connsiteY32" fmla="*/ 708084 h 2035602"/>
              <a:gd name="connsiteX33" fmla="*/ 843201 w 1886463"/>
              <a:gd name="connsiteY33" fmla="*/ 726454 h 2035602"/>
              <a:gd name="connsiteX34" fmla="*/ 702367 w 1886463"/>
              <a:gd name="connsiteY34" fmla="*/ 816261 h 2035602"/>
              <a:gd name="connsiteX35" fmla="*/ 683794 w 1886463"/>
              <a:gd name="connsiteY35" fmla="*/ 848918 h 2035602"/>
              <a:gd name="connsiteX36" fmla="*/ 591945 w 1886463"/>
              <a:gd name="connsiteY36" fmla="*/ 1187735 h 2035602"/>
              <a:gd name="connsiteX37" fmla="*/ 634020 w 1886463"/>
              <a:gd name="connsiteY37" fmla="*/ 1265070 h 2035602"/>
              <a:gd name="connsiteX38" fmla="*/ 634808 w 1886463"/>
              <a:gd name="connsiteY38" fmla="*/ 1265296 h 2035602"/>
              <a:gd name="connsiteX39" fmla="*/ 651137 w 1886463"/>
              <a:gd name="connsiteY39" fmla="*/ 1267337 h 2035602"/>
              <a:gd name="connsiteX40" fmla="*/ 710532 w 1886463"/>
              <a:gd name="connsiteY40" fmla="*/ 1222434 h 2035602"/>
              <a:gd name="connsiteX41" fmla="*/ 792174 w 1886463"/>
              <a:gd name="connsiteY41" fmla="*/ 924437 h 2035602"/>
              <a:gd name="connsiteX42" fmla="*/ 792174 w 1886463"/>
              <a:gd name="connsiteY42" fmla="*/ 1065271 h 2035602"/>
              <a:gd name="connsiteX43" fmla="*/ 675629 w 1886463"/>
              <a:gd name="connsiteY43" fmla="*/ 1500019 h 2035602"/>
              <a:gd name="connsiteX44" fmla="*/ 792174 w 1886463"/>
              <a:gd name="connsiteY44" fmla="*/ 1500019 h 2035602"/>
              <a:gd name="connsiteX45" fmla="*/ 792174 w 1886463"/>
              <a:gd name="connsiteY45" fmla="*/ 1963342 h 2035602"/>
              <a:gd name="connsiteX46" fmla="*/ 914639 w 1886463"/>
              <a:gd name="connsiteY46" fmla="*/ 1963342 h 2035602"/>
              <a:gd name="connsiteX47" fmla="*/ 914639 w 1886463"/>
              <a:gd name="connsiteY47" fmla="*/ 1500019 h 2035602"/>
              <a:gd name="connsiteX48" fmla="*/ 996281 w 1886463"/>
              <a:gd name="connsiteY48" fmla="*/ 1500019 h 2035602"/>
              <a:gd name="connsiteX49" fmla="*/ 996281 w 1886463"/>
              <a:gd name="connsiteY49" fmla="*/ 1961301 h 2035602"/>
              <a:gd name="connsiteX50" fmla="*/ 1118746 w 1886463"/>
              <a:gd name="connsiteY50" fmla="*/ 1961301 h 2035602"/>
              <a:gd name="connsiteX51" fmla="*/ 1118746 w 1886463"/>
              <a:gd name="connsiteY51" fmla="*/ 1500019 h 2035602"/>
              <a:gd name="connsiteX52" fmla="*/ 1235087 w 1886463"/>
              <a:gd name="connsiteY52" fmla="*/ 1500019 h 2035602"/>
              <a:gd name="connsiteX53" fmla="*/ 1118746 w 1886463"/>
              <a:gd name="connsiteY53" fmla="*/ 1065475 h 2035602"/>
              <a:gd name="connsiteX54" fmla="*/ 1118746 w 1886463"/>
              <a:gd name="connsiteY54" fmla="*/ 924437 h 2035602"/>
              <a:gd name="connsiteX55" fmla="*/ 1200388 w 1886463"/>
              <a:gd name="connsiteY55" fmla="*/ 1222434 h 2035602"/>
              <a:gd name="connsiteX56" fmla="*/ 1259579 w 1886463"/>
              <a:gd name="connsiteY56" fmla="*/ 1267337 h 2035602"/>
              <a:gd name="connsiteX57" fmla="*/ 1275908 w 1886463"/>
              <a:gd name="connsiteY57" fmla="*/ 1265296 h 2035602"/>
              <a:gd name="connsiteX58" fmla="*/ 1314688 w 1886463"/>
              <a:gd name="connsiteY58" fmla="*/ 1187735 h 2035602"/>
              <a:gd name="connsiteX59" fmla="*/ 1222840 w 1886463"/>
              <a:gd name="connsiteY59" fmla="*/ 848918 h 2035602"/>
              <a:gd name="connsiteX60" fmla="*/ 1204471 w 1886463"/>
              <a:gd name="connsiteY60" fmla="*/ 816261 h 2035602"/>
              <a:gd name="connsiteX61" fmla="*/ 1063637 w 1886463"/>
              <a:gd name="connsiteY61" fmla="*/ 726454 h 2035602"/>
              <a:gd name="connsiteX62" fmla="*/ 953419 w 1886463"/>
              <a:gd name="connsiteY62" fmla="*/ 708084 h 2035602"/>
              <a:gd name="connsiteX63" fmla="*/ 442539 w 1886463"/>
              <a:gd name="connsiteY63" fmla="*/ 708084 h 2035602"/>
              <a:gd name="connsiteX64" fmla="*/ 332321 w 1886463"/>
              <a:gd name="connsiteY64" fmla="*/ 726454 h 2035602"/>
              <a:gd name="connsiteX65" fmla="*/ 191487 w 1886463"/>
              <a:gd name="connsiteY65" fmla="*/ 816261 h 2035602"/>
              <a:gd name="connsiteX66" fmla="*/ 172914 w 1886463"/>
              <a:gd name="connsiteY66" fmla="*/ 848918 h 2035602"/>
              <a:gd name="connsiteX67" fmla="*/ 81270 w 1886463"/>
              <a:gd name="connsiteY67" fmla="*/ 1187735 h 2035602"/>
              <a:gd name="connsiteX68" fmla="*/ 123345 w 1886463"/>
              <a:gd name="connsiteY68" fmla="*/ 1265070 h 2035602"/>
              <a:gd name="connsiteX69" fmla="*/ 124132 w 1886463"/>
              <a:gd name="connsiteY69" fmla="*/ 1265296 h 2035602"/>
              <a:gd name="connsiteX70" fmla="*/ 140461 w 1886463"/>
              <a:gd name="connsiteY70" fmla="*/ 1267337 h 2035602"/>
              <a:gd name="connsiteX71" fmla="*/ 199856 w 1886463"/>
              <a:gd name="connsiteY71" fmla="*/ 1222434 h 2035602"/>
              <a:gd name="connsiteX72" fmla="*/ 281499 w 1886463"/>
              <a:gd name="connsiteY72" fmla="*/ 924437 h 2035602"/>
              <a:gd name="connsiteX73" fmla="*/ 281499 w 1886463"/>
              <a:gd name="connsiteY73" fmla="*/ 1065271 h 2035602"/>
              <a:gd name="connsiteX74" fmla="*/ 164954 w 1886463"/>
              <a:gd name="connsiteY74" fmla="*/ 1500019 h 2035602"/>
              <a:gd name="connsiteX75" fmla="*/ 281499 w 1886463"/>
              <a:gd name="connsiteY75" fmla="*/ 1500019 h 2035602"/>
              <a:gd name="connsiteX76" fmla="*/ 281499 w 1886463"/>
              <a:gd name="connsiteY76" fmla="*/ 1963342 h 2035602"/>
              <a:gd name="connsiteX77" fmla="*/ 403963 w 1886463"/>
              <a:gd name="connsiteY77" fmla="*/ 1963342 h 2035602"/>
              <a:gd name="connsiteX78" fmla="*/ 403963 w 1886463"/>
              <a:gd name="connsiteY78" fmla="*/ 1500019 h 2035602"/>
              <a:gd name="connsiteX79" fmla="*/ 485606 w 1886463"/>
              <a:gd name="connsiteY79" fmla="*/ 1500019 h 2035602"/>
              <a:gd name="connsiteX80" fmla="*/ 485606 w 1886463"/>
              <a:gd name="connsiteY80" fmla="*/ 1961301 h 2035602"/>
              <a:gd name="connsiteX81" fmla="*/ 608070 w 1886463"/>
              <a:gd name="connsiteY81" fmla="*/ 1961301 h 2035602"/>
              <a:gd name="connsiteX82" fmla="*/ 608070 w 1886463"/>
              <a:gd name="connsiteY82" fmla="*/ 1500019 h 2035602"/>
              <a:gd name="connsiteX83" fmla="*/ 633379 w 1886463"/>
              <a:gd name="connsiteY83" fmla="*/ 1500019 h 2035602"/>
              <a:gd name="connsiteX84" fmla="*/ 636237 w 1886463"/>
              <a:gd name="connsiteY84" fmla="*/ 1489406 h 2035602"/>
              <a:gd name="connsiteX85" fmla="*/ 678895 w 1886463"/>
              <a:gd name="connsiteY85" fmla="*/ 1330202 h 2035602"/>
              <a:gd name="connsiteX86" fmla="*/ 672364 w 1886463"/>
              <a:gd name="connsiteY86" fmla="*/ 1305709 h 2035602"/>
              <a:gd name="connsiteX87" fmla="*/ 651953 w 1886463"/>
              <a:gd name="connsiteY87" fmla="*/ 1308159 h 2035602"/>
              <a:gd name="connsiteX88" fmla="*/ 624603 w 1886463"/>
              <a:gd name="connsiteY88" fmla="*/ 1304689 h 2035602"/>
              <a:gd name="connsiteX89" fmla="*/ 565412 w 1886463"/>
              <a:gd name="connsiteY89" fmla="*/ 1260806 h 2035602"/>
              <a:gd name="connsiteX90" fmla="*/ 553369 w 1886463"/>
              <a:gd name="connsiteY90" fmla="*/ 1177122 h 2035602"/>
              <a:gd name="connsiteX91" fmla="*/ 645013 w 1886463"/>
              <a:gd name="connsiteY91" fmla="*/ 838304 h 2035602"/>
              <a:gd name="connsiteX92" fmla="*/ 645013 w 1886463"/>
              <a:gd name="connsiteY92" fmla="*/ 837080 h 2035602"/>
              <a:gd name="connsiteX93" fmla="*/ 645013 w 1886463"/>
              <a:gd name="connsiteY93" fmla="*/ 836059 h 2035602"/>
              <a:gd name="connsiteX94" fmla="*/ 668486 w 1886463"/>
              <a:gd name="connsiteY94" fmla="*/ 792992 h 2035602"/>
              <a:gd name="connsiteX95" fmla="*/ 552757 w 1886463"/>
              <a:gd name="connsiteY95" fmla="*/ 726454 h 2035602"/>
              <a:gd name="connsiteX96" fmla="*/ 442539 w 1886463"/>
              <a:gd name="connsiteY96" fmla="*/ 708084 h 2035602"/>
              <a:gd name="connsiteX97" fmla="*/ 1461442 w 1886463"/>
              <a:gd name="connsiteY97" fmla="*/ 379472 h 2035602"/>
              <a:gd name="connsiteX98" fmla="*/ 1318567 w 1886463"/>
              <a:gd name="connsiteY98" fmla="*/ 522347 h 2035602"/>
              <a:gd name="connsiteX99" fmla="*/ 1461442 w 1886463"/>
              <a:gd name="connsiteY99" fmla="*/ 665222 h 2035602"/>
              <a:gd name="connsiteX100" fmla="*/ 1604317 w 1886463"/>
              <a:gd name="connsiteY100" fmla="*/ 522347 h 2035602"/>
              <a:gd name="connsiteX101" fmla="*/ 1461442 w 1886463"/>
              <a:gd name="connsiteY101" fmla="*/ 379472 h 2035602"/>
              <a:gd name="connsiteX102" fmla="*/ 951174 w 1886463"/>
              <a:gd name="connsiteY102" fmla="*/ 379472 h 2035602"/>
              <a:gd name="connsiteX103" fmla="*/ 808299 w 1886463"/>
              <a:gd name="connsiteY103" fmla="*/ 522347 h 2035602"/>
              <a:gd name="connsiteX104" fmla="*/ 951174 w 1886463"/>
              <a:gd name="connsiteY104" fmla="*/ 665222 h 2035602"/>
              <a:gd name="connsiteX105" fmla="*/ 1094049 w 1886463"/>
              <a:gd name="connsiteY105" fmla="*/ 522347 h 2035602"/>
              <a:gd name="connsiteX106" fmla="*/ 951174 w 1886463"/>
              <a:gd name="connsiteY106" fmla="*/ 379472 h 2035602"/>
              <a:gd name="connsiteX107" fmla="*/ 440907 w 1886463"/>
              <a:gd name="connsiteY107" fmla="*/ 379472 h 2035602"/>
              <a:gd name="connsiteX108" fmla="*/ 298032 w 1886463"/>
              <a:gd name="connsiteY108" fmla="*/ 522347 h 2035602"/>
              <a:gd name="connsiteX109" fmla="*/ 440907 w 1886463"/>
              <a:gd name="connsiteY109" fmla="*/ 665222 h 2035602"/>
              <a:gd name="connsiteX110" fmla="*/ 583782 w 1886463"/>
              <a:gd name="connsiteY110" fmla="*/ 522347 h 2035602"/>
              <a:gd name="connsiteX111" fmla="*/ 440907 w 1886463"/>
              <a:gd name="connsiteY111" fmla="*/ 379472 h 2035602"/>
              <a:gd name="connsiteX112" fmla="*/ 314417 w 1886463"/>
              <a:gd name="connsiteY112" fmla="*/ 0 h 2035602"/>
              <a:gd name="connsiteX113" fmla="*/ 1572046 w 1886463"/>
              <a:gd name="connsiteY113" fmla="*/ 0 h 2035602"/>
              <a:gd name="connsiteX114" fmla="*/ 1886463 w 1886463"/>
              <a:gd name="connsiteY114" fmla="*/ 314417 h 2035602"/>
              <a:gd name="connsiteX115" fmla="*/ 1886463 w 1886463"/>
              <a:gd name="connsiteY115" fmla="*/ 1721185 h 2035602"/>
              <a:gd name="connsiteX116" fmla="*/ 1572046 w 1886463"/>
              <a:gd name="connsiteY116" fmla="*/ 2035602 h 2035602"/>
              <a:gd name="connsiteX117" fmla="*/ 314417 w 1886463"/>
              <a:gd name="connsiteY117" fmla="*/ 2035602 h 2035602"/>
              <a:gd name="connsiteX118" fmla="*/ 0 w 1886463"/>
              <a:gd name="connsiteY118" fmla="*/ 1721185 h 2035602"/>
              <a:gd name="connsiteX119" fmla="*/ 0 w 1886463"/>
              <a:gd name="connsiteY119" fmla="*/ 314417 h 2035602"/>
              <a:gd name="connsiteX120" fmla="*/ 314417 w 1886463"/>
              <a:gd name="connsiteY120"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886463" h="2035602">
                <a:moveTo>
                  <a:pt x="1464095" y="708084"/>
                </a:moveTo>
                <a:cubicBezTo>
                  <a:pt x="1426845" y="708084"/>
                  <a:pt x="1389596" y="714208"/>
                  <a:pt x="1353877" y="726454"/>
                </a:cubicBezTo>
                <a:cubicBezTo>
                  <a:pt x="1311245" y="740723"/>
                  <a:pt x="1271848" y="763264"/>
                  <a:pt x="1237944" y="792788"/>
                </a:cubicBezTo>
                <a:cubicBezTo>
                  <a:pt x="1248349" y="805688"/>
                  <a:pt x="1256367" y="820341"/>
                  <a:pt x="1261621" y="836059"/>
                </a:cubicBezTo>
                <a:lnTo>
                  <a:pt x="1261621" y="837080"/>
                </a:lnTo>
                <a:lnTo>
                  <a:pt x="1261621" y="838304"/>
                </a:lnTo>
                <a:lnTo>
                  <a:pt x="1353673" y="1177938"/>
                </a:lnTo>
                <a:cubicBezTo>
                  <a:pt x="1367807" y="1230898"/>
                  <a:pt x="1338959" y="1285846"/>
                  <a:pt x="1287338" y="1304280"/>
                </a:cubicBezTo>
                <a:cubicBezTo>
                  <a:pt x="1278172" y="1307181"/>
                  <a:pt x="1268577" y="1308493"/>
                  <a:pt x="1258967" y="1308159"/>
                </a:cubicBezTo>
                <a:cubicBezTo>
                  <a:pt x="1252099" y="1308018"/>
                  <a:pt x="1245263" y="1307197"/>
                  <a:pt x="1238556" y="1305709"/>
                </a:cubicBezTo>
                <a:lnTo>
                  <a:pt x="1232025" y="1330202"/>
                </a:lnTo>
                <a:lnTo>
                  <a:pt x="1274683" y="1489406"/>
                </a:lnTo>
                <a:lnTo>
                  <a:pt x="1277541" y="1500019"/>
                </a:lnTo>
                <a:lnTo>
                  <a:pt x="1303054" y="1500019"/>
                </a:lnTo>
                <a:lnTo>
                  <a:pt x="1303054" y="1963342"/>
                </a:lnTo>
                <a:lnTo>
                  <a:pt x="1425518" y="1963342"/>
                </a:lnTo>
                <a:lnTo>
                  <a:pt x="1425518" y="1500019"/>
                </a:lnTo>
                <a:lnTo>
                  <a:pt x="1507161" y="1500019"/>
                </a:lnTo>
                <a:lnTo>
                  <a:pt x="1507161" y="1961301"/>
                </a:lnTo>
                <a:lnTo>
                  <a:pt x="1629625" y="1961301"/>
                </a:lnTo>
                <a:lnTo>
                  <a:pt x="1629625" y="1500019"/>
                </a:lnTo>
                <a:lnTo>
                  <a:pt x="1745966" y="1500019"/>
                </a:lnTo>
                <a:lnTo>
                  <a:pt x="1629625" y="1065475"/>
                </a:lnTo>
                <a:lnTo>
                  <a:pt x="1629625" y="924437"/>
                </a:lnTo>
                <a:lnTo>
                  <a:pt x="1711268" y="1222434"/>
                </a:lnTo>
                <a:cubicBezTo>
                  <a:pt x="1719153" y="1248668"/>
                  <a:pt x="1743070" y="1266813"/>
                  <a:pt x="1770459" y="1267337"/>
                </a:cubicBezTo>
                <a:cubicBezTo>
                  <a:pt x="1775982" y="1267668"/>
                  <a:pt x="1781518" y="1266976"/>
                  <a:pt x="1786788" y="1265296"/>
                </a:cubicBezTo>
                <a:cubicBezTo>
                  <a:pt x="1817408" y="1252915"/>
                  <a:pt x="1833965" y="1219623"/>
                  <a:pt x="1825364" y="1187735"/>
                </a:cubicBezTo>
                <a:lnTo>
                  <a:pt x="1733516" y="848918"/>
                </a:lnTo>
                <a:cubicBezTo>
                  <a:pt x="1729895" y="836802"/>
                  <a:pt x="1723619" y="825648"/>
                  <a:pt x="1715146" y="816261"/>
                </a:cubicBezTo>
                <a:cubicBezTo>
                  <a:pt x="1676025" y="775535"/>
                  <a:pt x="1627739" y="744746"/>
                  <a:pt x="1574312" y="726454"/>
                </a:cubicBezTo>
                <a:cubicBezTo>
                  <a:pt x="1538594" y="714208"/>
                  <a:pt x="1501344" y="708084"/>
                  <a:pt x="1464095" y="708084"/>
                </a:cubicBezTo>
                <a:close/>
                <a:moveTo>
                  <a:pt x="953419" y="708084"/>
                </a:moveTo>
                <a:cubicBezTo>
                  <a:pt x="916170" y="708084"/>
                  <a:pt x="878920" y="714208"/>
                  <a:pt x="843201" y="726454"/>
                </a:cubicBezTo>
                <a:cubicBezTo>
                  <a:pt x="789535" y="744246"/>
                  <a:pt x="741137" y="775109"/>
                  <a:pt x="702367" y="816261"/>
                </a:cubicBezTo>
                <a:cubicBezTo>
                  <a:pt x="694172" y="825878"/>
                  <a:pt x="687872" y="836959"/>
                  <a:pt x="683794" y="848918"/>
                </a:cubicBezTo>
                <a:lnTo>
                  <a:pt x="591945" y="1187735"/>
                </a:lnTo>
                <a:cubicBezTo>
                  <a:pt x="582210" y="1220709"/>
                  <a:pt x="601047" y="1255334"/>
                  <a:pt x="634020" y="1265070"/>
                </a:cubicBezTo>
                <a:cubicBezTo>
                  <a:pt x="634281" y="1265147"/>
                  <a:pt x="634545" y="1265223"/>
                  <a:pt x="634808" y="1265296"/>
                </a:cubicBezTo>
                <a:cubicBezTo>
                  <a:pt x="640078" y="1266976"/>
                  <a:pt x="645613" y="1267668"/>
                  <a:pt x="651137" y="1267337"/>
                </a:cubicBezTo>
                <a:cubicBezTo>
                  <a:pt x="678579" y="1266835"/>
                  <a:pt x="702567" y="1248700"/>
                  <a:pt x="710532" y="1222434"/>
                </a:cubicBezTo>
                <a:lnTo>
                  <a:pt x="792174" y="924437"/>
                </a:lnTo>
                <a:lnTo>
                  <a:pt x="792174" y="1065271"/>
                </a:lnTo>
                <a:lnTo>
                  <a:pt x="675629" y="1500019"/>
                </a:lnTo>
                <a:lnTo>
                  <a:pt x="792174" y="1500019"/>
                </a:lnTo>
                <a:lnTo>
                  <a:pt x="792174" y="1963342"/>
                </a:lnTo>
                <a:lnTo>
                  <a:pt x="914639" y="1963342"/>
                </a:lnTo>
                <a:lnTo>
                  <a:pt x="914639" y="1500019"/>
                </a:lnTo>
                <a:lnTo>
                  <a:pt x="996281" y="1500019"/>
                </a:lnTo>
                <a:lnTo>
                  <a:pt x="996281" y="1961301"/>
                </a:lnTo>
                <a:lnTo>
                  <a:pt x="1118746" y="1961301"/>
                </a:lnTo>
                <a:lnTo>
                  <a:pt x="1118746" y="1500019"/>
                </a:lnTo>
                <a:lnTo>
                  <a:pt x="1235087" y="1500019"/>
                </a:lnTo>
                <a:lnTo>
                  <a:pt x="1118746" y="1065475"/>
                </a:lnTo>
                <a:lnTo>
                  <a:pt x="1118746" y="924437"/>
                </a:lnTo>
                <a:lnTo>
                  <a:pt x="1200388" y="1222434"/>
                </a:lnTo>
                <a:cubicBezTo>
                  <a:pt x="1208273" y="1248668"/>
                  <a:pt x="1232190" y="1266813"/>
                  <a:pt x="1259579" y="1267337"/>
                </a:cubicBezTo>
                <a:cubicBezTo>
                  <a:pt x="1265103" y="1267668"/>
                  <a:pt x="1270638" y="1266976"/>
                  <a:pt x="1275908" y="1265296"/>
                </a:cubicBezTo>
                <a:cubicBezTo>
                  <a:pt x="1306608" y="1252990"/>
                  <a:pt x="1323265" y="1219678"/>
                  <a:pt x="1314688" y="1187735"/>
                </a:cubicBezTo>
                <a:lnTo>
                  <a:pt x="1222840" y="848918"/>
                </a:lnTo>
                <a:cubicBezTo>
                  <a:pt x="1219219" y="836802"/>
                  <a:pt x="1212943" y="825648"/>
                  <a:pt x="1204471" y="816261"/>
                </a:cubicBezTo>
                <a:cubicBezTo>
                  <a:pt x="1165349" y="775535"/>
                  <a:pt x="1117064" y="744746"/>
                  <a:pt x="1063637" y="726454"/>
                </a:cubicBezTo>
                <a:cubicBezTo>
                  <a:pt x="1027918" y="714208"/>
                  <a:pt x="990669" y="708084"/>
                  <a:pt x="953419" y="708084"/>
                </a:cubicBezTo>
                <a:close/>
                <a:moveTo>
                  <a:pt x="442539" y="708084"/>
                </a:moveTo>
                <a:cubicBezTo>
                  <a:pt x="405290" y="708084"/>
                  <a:pt x="368040" y="714208"/>
                  <a:pt x="332321" y="726454"/>
                </a:cubicBezTo>
                <a:cubicBezTo>
                  <a:pt x="278655" y="744246"/>
                  <a:pt x="230258" y="775109"/>
                  <a:pt x="191487" y="816261"/>
                </a:cubicBezTo>
                <a:cubicBezTo>
                  <a:pt x="183366" y="825929"/>
                  <a:pt x="177073" y="836996"/>
                  <a:pt x="172914" y="848918"/>
                </a:cubicBezTo>
                <a:lnTo>
                  <a:pt x="81270" y="1187735"/>
                </a:lnTo>
                <a:cubicBezTo>
                  <a:pt x="71533" y="1220709"/>
                  <a:pt x="90371" y="1255334"/>
                  <a:pt x="123345" y="1265070"/>
                </a:cubicBezTo>
                <a:cubicBezTo>
                  <a:pt x="123607" y="1265147"/>
                  <a:pt x="123869" y="1265223"/>
                  <a:pt x="124132" y="1265296"/>
                </a:cubicBezTo>
                <a:cubicBezTo>
                  <a:pt x="129403" y="1266976"/>
                  <a:pt x="134939" y="1267668"/>
                  <a:pt x="140461" y="1267337"/>
                </a:cubicBezTo>
                <a:cubicBezTo>
                  <a:pt x="167903" y="1266835"/>
                  <a:pt x="191892" y="1248700"/>
                  <a:pt x="199856" y="1222434"/>
                </a:cubicBezTo>
                <a:lnTo>
                  <a:pt x="281499" y="924437"/>
                </a:lnTo>
                <a:lnTo>
                  <a:pt x="281499" y="1065271"/>
                </a:lnTo>
                <a:lnTo>
                  <a:pt x="164954" y="1500019"/>
                </a:lnTo>
                <a:lnTo>
                  <a:pt x="281499" y="1500019"/>
                </a:lnTo>
                <a:lnTo>
                  <a:pt x="281499" y="1963342"/>
                </a:lnTo>
                <a:lnTo>
                  <a:pt x="403963" y="1963342"/>
                </a:lnTo>
                <a:lnTo>
                  <a:pt x="403963" y="1500019"/>
                </a:lnTo>
                <a:lnTo>
                  <a:pt x="485606" y="1500019"/>
                </a:lnTo>
                <a:lnTo>
                  <a:pt x="485606" y="1961301"/>
                </a:lnTo>
                <a:lnTo>
                  <a:pt x="608070" y="1961301"/>
                </a:lnTo>
                <a:lnTo>
                  <a:pt x="608070" y="1500019"/>
                </a:lnTo>
                <a:lnTo>
                  <a:pt x="633379" y="1500019"/>
                </a:lnTo>
                <a:lnTo>
                  <a:pt x="636237" y="1489406"/>
                </a:lnTo>
                <a:lnTo>
                  <a:pt x="678895" y="1330202"/>
                </a:lnTo>
                <a:lnTo>
                  <a:pt x="672364" y="1305709"/>
                </a:lnTo>
                <a:cubicBezTo>
                  <a:pt x="665657" y="1307197"/>
                  <a:pt x="658821" y="1308018"/>
                  <a:pt x="651953" y="1308159"/>
                </a:cubicBezTo>
                <a:cubicBezTo>
                  <a:pt x="642709" y="1308461"/>
                  <a:pt x="633477" y="1307289"/>
                  <a:pt x="624603" y="1304689"/>
                </a:cubicBezTo>
                <a:cubicBezTo>
                  <a:pt x="599885" y="1298380"/>
                  <a:pt x="578631" y="1282623"/>
                  <a:pt x="565412" y="1260806"/>
                </a:cubicBezTo>
                <a:cubicBezTo>
                  <a:pt x="550540" y="1235582"/>
                  <a:pt x="546213" y="1205515"/>
                  <a:pt x="553369" y="1177122"/>
                </a:cubicBezTo>
                <a:lnTo>
                  <a:pt x="645013" y="838304"/>
                </a:lnTo>
                <a:lnTo>
                  <a:pt x="645013" y="837080"/>
                </a:lnTo>
                <a:lnTo>
                  <a:pt x="645013" y="836059"/>
                </a:lnTo>
                <a:cubicBezTo>
                  <a:pt x="650318" y="820467"/>
                  <a:pt x="658258" y="805900"/>
                  <a:pt x="668486" y="792992"/>
                </a:cubicBezTo>
                <a:cubicBezTo>
                  <a:pt x="634391" y="763797"/>
                  <a:pt x="595142" y="741229"/>
                  <a:pt x="552757" y="726454"/>
                </a:cubicBezTo>
                <a:cubicBezTo>
                  <a:pt x="517038" y="714208"/>
                  <a:pt x="479789" y="708084"/>
                  <a:pt x="442539" y="708084"/>
                </a:cubicBezTo>
                <a:close/>
                <a:moveTo>
                  <a:pt x="1461442" y="379472"/>
                </a:moveTo>
                <a:cubicBezTo>
                  <a:pt x="1382534" y="379472"/>
                  <a:pt x="1318567" y="443439"/>
                  <a:pt x="1318567" y="522347"/>
                </a:cubicBezTo>
                <a:cubicBezTo>
                  <a:pt x="1318567" y="601255"/>
                  <a:pt x="1382534" y="665222"/>
                  <a:pt x="1461442" y="665222"/>
                </a:cubicBezTo>
                <a:cubicBezTo>
                  <a:pt x="1540350" y="665222"/>
                  <a:pt x="1604317" y="601255"/>
                  <a:pt x="1604317" y="522347"/>
                </a:cubicBezTo>
                <a:cubicBezTo>
                  <a:pt x="1604317" y="443439"/>
                  <a:pt x="1540350" y="379472"/>
                  <a:pt x="1461442" y="379472"/>
                </a:cubicBezTo>
                <a:close/>
                <a:moveTo>
                  <a:pt x="951174" y="379472"/>
                </a:moveTo>
                <a:cubicBezTo>
                  <a:pt x="872266" y="379472"/>
                  <a:pt x="808299" y="443439"/>
                  <a:pt x="808299" y="522347"/>
                </a:cubicBezTo>
                <a:cubicBezTo>
                  <a:pt x="808299" y="601255"/>
                  <a:pt x="872266" y="665222"/>
                  <a:pt x="951174" y="665222"/>
                </a:cubicBezTo>
                <a:cubicBezTo>
                  <a:pt x="1030082" y="665222"/>
                  <a:pt x="1094049" y="601255"/>
                  <a:pt x="1094049" y="522347"/>
                </a:cubicBezTo>
                <a:cubicBezTo>
                  <a:pt x="1094049" y="443439"/>
                  <a:pt x="1030082" y="379472"/>
                  <a:pt x="951174" y="379472"/>
                </a:cubicBezTo>
                <a:close/>
                <a:moveTo>
                  <a:pt x="440907" y="379472"/>
                </a:moveTo>
                <a:cubicBezTo>
                  <a:pt x="361999" y="379472"/>
                  <a:pt x="298032" y="443439"/>
                  <a:pt x="298032" y="522347"/>
                </a:cubicBezTo>
                <a:cubicBezTo>
                  <a:pt x="298032" y="601255"/>
                  <a:pt x="361999" y="665222"/>
                  <a:pt x="440907" y="665222"/>
                </a:cubicBezTo>
                <a:cubicBezTo>
                  <a:pt x="519815" y="665222"/>
                  <a:pt x="583782" y="601255"/>
                  <a:pt x="583782" y="522347"/>
                </a:cubicBezTo>
                <a:cubicBezTo>
                  <a:pt x="583782" y="443439"/>
                  <a:pt x="519815" y="379472"/>
                  <a:pt x="440907" y="379472"/>
                </a:cubicBezTo>
                <a:close/>
                <a:moveTo>
                  <a:pt x="314417" y="0"/>
                </a:moveTo>
                <a:lnTo>
                  <a:pt x="1572046" y="0"/>
                </a:lnTo>
                <a:cubicBezTo>
                  <a:pt x="1745694" y="0"/>
                  <a:pt x="1886463" y="140769"/>
                  <a:pt x="1886463" y="314417"/>
                </a:cubicBezTo>
                <a:lnTo>
                  <a:pt x="1886463" y="1721185"/>
                </a:lnTo>
                <a:cubicBezTo>
                  <a:pt x="1886463" y="1894833"/>
                  <a:pt x="1745694" y="2035602"/>
                  <a:pt x="1572046" y="2035602"/>
                </a:cubicBezTo>
                <a:lnTo>
                  <a:pt x="314417" y="2035602"/>
                </a:lnTo>
                <a:cubicBezTo>
                  <a:pt x="140769" y="2035602"/>
                  <a:pt x="0" y="1894833"/>
                  <a:pt x="0" y="1721185"/>
                </a:cubicBezTo>
                <a:lnTo>
                  <a:pt x="0" y="314417"/>
                </a:lnTo>
                <a:cubicBezTo>
                  <a:pt x="0" y="140769"/>
                  <a:pt x="140769" y="0"/>
                  <a:pt x="314417" y="0"/>
                </a:cubicBezTo>
                <a:close/>
              </a:path>
            </a:pathLst>
          </a:custGeom>
          <a:solidFill>
            <a:schemeClr val="bg1">
              <a:lumMod val="95000"/>
            </a:schemeClr>
          </a:solidFill>
          <a:ln>
            <a:noFill/>
          </a:ln>
          <a:effectLst>
            <a:outerShdw blurRad="50800" dist="508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4" name="Freeform: Shape 3">
            <a:extLst>
              <a:ext uri="{FF2B5EF4-FFF2-40B4-BE49-F238E27FC236}">
                <a16:creationId xmlns:a16="http://schemas.microsoft.com/office/drawing/2014/main" id="{E9C615DA-101D-3FDD-E51A-B287B127C105}"/>
              </a:ext>
              <a:ext uri="{C183D7F6-B498-43B3-948B-1728B52AA6E4}">
                <adec:decorative xmlns:adec="http://schemas.microsoft.com/office/drawing/2017/decorative" val="1"/>
              </a:ext>
            </a:extLst>
          </p:cNvPr>
          <p:cNvSpPr/>
          <p:nvPr/>
        </p:nvSpPr>
        <p:spPr>
          <a:xfrm>
            <a:off x="5215537" y="1413304"/>
            <a:ext cx="2283943" cy="2659095"/>
          </a:xfrm>
          <a:custGeom>
            <a:avLst/>
            <a:gdLst>
              <a:gd name="connsiteX0" fmla="*/ 1461441 w 1856243"/>
              <a:gd name="connsiteY0" fmla="*/ 682374 h 2035602"/>
              <a:gd name="connsiteX1" fmla="*/ 1351223 w 1856243"/>
              <a:gd name="connsiteY1" fmla="*/ 700744 h 2035602"/>
              <a:gd name="connsiteX2" fmla="*/ 1234882 w 1856243"/>
              <a:gd name="connsiteY2" fmla="*/ 766058 h 2035602"/>
              <a:gd name="connsiteX3" fmla="*/ 1259375 w 1856243"/>
              <a:gd name="connsiteY3" fmla="*/ 813003 h 2035602"/>
              <a:gd name="connsiteX4" fmla="*/ 1351223 w 1856243"/>
              <a:gd name="connsiteY4" fmla="*/ 1151820 h 2035602"/>
              <a:gd name="connsiteX5" fmla="*/ 1296114 w 1856243"/>
              <a:gd name="connsiteY5" fmla="*/ 1274285 h 2035602"/>
              <a:gd name="connsiteX6" fmla="*/ 1296114 w 1856243"/>
              <a:gd name="connsiteY6" fmla="*/ 1937633 h 2035602"/>
              <a:gd name="connsiteX7" fmla="*/ 1418578 w 1856243"/>
              <a:gd name="connsiteY7" fmla="*/ 1937633 h 2035602"/>
              <a:gd name="connsiteX8" fmla="*/ 1418578 w 1856243"/>
              <a:gd name="connsiteY8" fmla="*/ 1353886 h 2035602"/>
              <a:gd name="connsiteX9" fmla="*/ 1500221 w 1856243"/>
              <a:gd name="connsiteY9" fmla="*/ 1353886 h 2035602"/>
              <a:gd name="connsiteX10" fmla="*/ 1500221 w 1856243"/>
              <a:gd name="connsiteY10" fmla="*/ 1935592 h 2035602"/>
              <a:gd name="connsiteX11" fmla="*/ 1622685 w 1856243"/>
              <a:gd name="connsiteY11" fmla="*/ 1935592 h 2035602"/>
              <a:gd name="connsiteX12" fmla="*/ 1622685 w 1856243"/>
              <a:gd name="connsiteY12" fmla="*/ 898728 h 2035602"/>
              <a:gd name="connsiteX13" fmla="*/ 1704328 w 1856243"/>
              <a:gd name="connsiteY13" fmla="*/ 1196724 h 2035602"/>
              <a:gd name="connsiteX14" fmla="*/ 1763519 w 1856243"/>
              <a:gd name="connsiteY14" fmla="*/ 1241627 h 2035602"/>
              <a:gd name="connsiteX15" fmla="*/ 1779848 w 1856243"/>
              <a:gd name="connsiteY15" fmla="*/ 1239586 h 2035602"/>
              <a:gd name="connsiteX16" fmla="*/ 1824752 w 1856243"/>
              <a:gd name="connsiteY16" fmla="*/ 1162026 h 2035602"/>
              <a:gd name="connsiteX17" fmla="*/ 1730862 w 1856243"/>
              <a:gd name="connsiteY17" fmla="*/ 823208 h 2035602"/>
              <a:gd name="connsiteX18" fmla="*/ 1712493 w 1856243"/>
              <a:gd name="connsiteY18" fmla="*/ 790551 h 2035602"/>
              <a:gd name="connsiteX19" fmla="*/ 1571659 w 1856243"/>
              <a:gd name="connsiteY19" fmla="*/ 700744 h 2035602"/>
              <a:gd name="connsiteX20" fmla="*/ 1461441 w 1856243"/>
              <a:gd name="connsiteY20" fmla="*/ 682374 h 2035602"/>
              <a:gd name="connsiteX21" fmla="*/ 953215 w 1856243"/>
              <a:gd name="connsiteY21" fmla="*/ 682374 h 2035602"/>
              <a:gd name="connsiteX22" fmla="*/ 842997 w 1856243"/>
              <a:gd name="connsiteY22" fmla="*/ 700744 h 2035602"/>
              <a:gd name="connsiteX23" fmla="*/ 702163 w 1856243"/>
              <a:gd name="connsiteY23" fmla="*/ 790551 h 2035602"/>
              <a:gd name="connsiteX24" fmla="*/ 683794 w 1856243"/>
              <a:gd name="connsiteY24" fmla="*/ 823208 h 2035602"/>
              <a:gd name="connsiteX25" fmla="*/ 591945 w 1856243"/>
              <a:gd name="connsiteY25" fmla="*/ 1162026 h 2035602"/>
              <a:gd name="connsiteX26" fmla="*/ 634808 w 1856243"/>
              <a:gd name="connsiteY26" fmla="*/ 1239586 h 2035602"/>
              <a:gd name="connsiteX27" fmla="*/ 651136 w 1856243"/>
              <a:gd name="connsiteY27" fmla="*/ 1241627 h 2035602"/>
              <a:gd name="connsiteX28" fmla="*/ 710327 w 1856243"/>
              <a:gd name="connsiteY28" fmla="*/ 1196724 h 2035602"/>
              <a:gd name="connsiteX29" fmla="*/ 791970 w 1856243"/>
              <a:gd name="connsiteY29" fmla="*/ 898728 h 2035602"/>
              <a:gd name="connsiteX30" fmla="*/ 791970 w 1856243"/>
              <a:gd name="connsiteY30" fmla="*/ 1937633 h 2035602"/>
              <a:gd name="connsiteX31" fmla="*/ 914435 w 1856243"/>
              <a:gd name="connsiteY31" fmla="*/ 1937633 h 2035602"/>
              <a:gd name="connsiteX32" fmla="*/ 914435 w 1856243"/>
              <a:gd name="connsiteY32" fmla="*/ 1353886 h 2035602"/>
              <a:gd name="connsiteX33" fmla="*/ 996077 w 1856243"/>
              <a:gd name="connsiteY33" fmla="*/ 1353886 h 2035602"/>
              <a:gd name="connsiteX34" fmla="*/ 996077 w 1856243"/>
              <a:gd name="connsiteY34" fmla="*/ 1935592 h 2035602"/>
              <a:gd name="connsiteX35" fmla="*/ 1118542 w 1856243"/>
              <a:gd name="connsiteY35" fmla="*/ 1935592 h 2035602"/>
              <a:gd name="connsiteX36" fmla="*/ 1118542 w 1856243"/>
              <a:gd name="connsiteY36" fmla="*/ 898728 h 2035602"/>
              <a:gd name="connsiteX37" fmla="*/ 1200185 w 1856243"/>
              <a:gd name="connsiteY37" fmla="*/ 1196724 h 2035602"/>
              <a:gd name="connsiteX38" fmla="*/ 1259376 w 1856243"/>
              <a:gd name="connsiteY38" fmla="*/ 1241627 h 2035602"/>
              <a:gd name="connsiteX39" fmla="*/ 1275704 w 1856243"/>
              <a:gd name="connsiteY39" fmla="*/ 1239586 h 2035602"/>
              <a:gd name="connsiteX40" fmla="*/ 1314485 w 1856243"/>
              <a:gd name="connsiteY40" fmla="*/ 1162026 h 2035602"/>
              <a:gd name="connsiteX41" fmla="*/ 1222636 w 1856243"/>
              <a:gd name="connsiteY41" fmla="*/ 823208 h 2035602"/>
              <a:gd name="connsiteX42" fmla="*/ 1204267 w 1856243"/>
              <a:gd name="connsiteY42" fmla="*/ 790551 h 2035602"/>
              <a:gd name="connsiteX43" fmla="*/ 1063433 w 1856243"/>
              <a:gd name="connsiteY43" fmla="*/ 700744 h 2035602"/>
              <a:gd name="connsiteX44" fmla="*/ 953215 w 1856243"/>
              <a:gd name="connsiteY44" fmla="*/ 682374 h 2035602"/>
              <a:gd name="connsiteX45" fmla="*/ 438865 w 1856243"/>
              <a:gd name="connsiteY45" fmla="*/ 680333 h 2035602"/>
              <a:gd name="connsiteX46" fmla="*/ 328647 w 1856243"/>
              <a:gd name="connsiteY46" fmla="*/ 698703 h 2035602"/>
              <a:gd name="connsiteX47" fmla="*/ 187813 w 1856243"/>
              <a:gd name="connsiteY47" fmla="*/ 788510 h 2035602"/>
              <a:gd name="connsiteX48" fmla="*/ 169444 w 1856243"/>
              <a:gd name="connsiteY48" fmla="*/ 821167 h 2035602"/>
              <a:gd name="connsiteX49" fmla="*/ 77595 w 1856243"/>
              <a:gd name="connsiteY49" fmla="*/ 1162026 h 2035602"/>
              <a:gd name="connsiteX50" fmla="*/ 120458 w 1856243"/>
              <a:gd name="connsiteY50" fmla="*/ 1239586 h 2035602"/>
              <a:gd name="connsiteX51" fmla="*/ 136786 w 1856243"/>
              <a:gd name="connsiteY51" fmla="*/ 1241628 h 2035602"/>
              <a:gd name="connsiteX52" fmla="*/ 195977 w 1856243"/>
              <a:gd name="connsiteY52" fmla="*/ 1196724 h 2035602"/>
              <a:gd name="connsiteX53" fmla="*/ 277620 w 1856243"/>
              <a:gd name="connsiteY53" fmla="*/ 898728 h 2035602"/>
              <a:gd name="connsiteX54" fmla="*/ 277620 w 1856243"/>
              <a:gd name="connsiteY54" fmla="*/ 1937633 h 2035602"/>
              <a:gd name="connsiteX55" fmla="*/ 400085 w 1856243"/>
              <a:gd name="connsiteY55" fmla="*/ 1937633 h 2035602"/>
              <a:gd name="connsiteX56" fmla="*/ 400085 w 1856243"/>
              <a:gd name="connsiteY56" fmla="*/ 1353886 h 2035602"/>
              <a:gd name="connsiteX57" fmla="*/ 481727 w 1856243"/>
              <a:gd name="connsiteY57" fmla="*/ 1353886 h 2035602"/>
              <a:gd name="connsiteX58" fmla="*/ 481727 w 1856243"/>
              <a:gd name="connsiteY58" fmla="*/ 1935592 h 2035602"/>
              <a:gd name="connsiteX59" fmla="*/ 604192 w 1856243"/>
              <a:gd name="connsiteY59" fmla="*/ 1935592 h 2035602"/>
              <a:gd name="connsiteX60" fmla="*/ 604192 w 1856243"/>
              <a:gd name="connsiteY60" fmla="*/ 1274285 h 2035602"/>
              <a:gd name="connsiteX61" fmla="*/ 549083 w 1856243"/>
              <a:gd name="connsiteY61" fmla="*/ 1151820 h 2035602"/>
              <a:gd name="connsiteX62" fmla="*/ 640931 w 1856243"/>
              <a:gd name="connsiteY62" fmla="*/ 813003 h 2035602"/>
              <a:gd name="connsiteX63" fmla="*/ 665424 w 1856243"/>
              <a:gd name="connsiteY63" fmla="*/ 764017 h 2035602"/>
              <a:gd name="connsiteX64" fmla="*/ 549083 w 1856243"/>
              <a:gd name="connsiteY64" fmla="*/ 698703 h 2035602"/>
              <a:gd name="connsiteX65" fmla="*/ 438865 w 1856243"/>
              <a:gd name="connsiteY65" fmla="*/ 680333 h 2035602"/>
              <a:gd name="connsiteX66" fmla="*/ 1461441 w 1856243"/>
              <a:gd name="connsiteY66" fmla="*/ 353762 h 2035602"/>
              <a:gd name="connsiteX67" fmla="*/ 1318566 w 1856243"/>
              <a:gd name="connsiteY67" fmla="*/ 496637 h 2035602"/>
              <a:gd name="connsiteX68" fmla="*/ 1461441 w 1856243"/>
              <a:gd name="connsiteY68" fmla="*/ 639512 h 2035602"/>
              <a:gd name="connsiteX69" fmla="*/ 1604316 w 1856243"/>
              <a:gd name="connsiteY69" fmla="*/ 496637 h 2035602"/>
              <a:gd name="connsiteX70" fmla="*/ 1461441 w 1856243"/>
              <a:gd name="connsiteY70" fmla="*/ 353762 h 2035602"/>
              <a:gd name="connsiteX71" fmla="*/ 951174 w 1856243"/>
              <a:gd name="connsiteY71" fmla="*/ 353762 h 2035602"/>
              <a:gd name="connsiteX72" fmla="*/ 808299 w 1856243"/>
              <a:gd name="connsiteY72" fmla="*/ 496637 h 2035602"/>
              <a:gd name="connsiteX73" fmla="*/ 951174 w 1856243"/>
              <a:gd name="connsiteY73" fmla="*/ 639512 h 2035602"/>
              <a:gd name="connsiteX74" fmla="*/ 1094049 w 1856243"/>
              <a:gd name="connsiteY74" fmla="*/ 496637 h 2035602"/>
              <a:gd name="connsiteX75" fmla="*/ 951174 w 1856243"/>
              <a:gd name="connsiteY75" fmla="*/ 353762 h 2035602"/>
              <a:gd name="connsiteX76" fmla="*/ 440906 w 1856243"/>
              <a:gd name="connsiteY76" fmla="*/ 353762 h 2035602"/>
              <a:gd name="connsiteX77" fmla="*/ 298031 w 1856243"/>
              <a:gd name="connsiteY77" fmla="*/ 496637 h 2035602"/>
              <a:gd name="connsiteX78" fmla="*/ 440906 w 1856243"/>
              <a:gd name="connsiteY78" fmla="*/ 639512 h 2035602"/>
              <a:gd name="connsiteX79" fmla="*/ 583781 w 1856243"/>
              <a:gd name="connsiteY79" fmla="*/ 496637 h 2035602"/>
              <a:gd name="connsiteX80" fmla="*/ 440906 w 1856243"/>
              <a:gd name="connsiteY80" fmla="*/ 353762 h 2035602"/>
              <a:gd name="connsiteX81" fmla="*/ 309380 w 1856243"/>
              <a:gd name="connsiteY81" fmla="*/ 0 h 2035602"/>
              <a:gd name="connsiteX82" fmla="*/ 1546863 w 1856243"/>
              <a:gd name="connsiteY82" fmla="*/ 0 h 2035602"/>
              <a:gd name="connsiteX83" fmla="*/ 1856243 w 1856243"/>
              <a:gd name="connsiteY83" fmla="*/ 309380 h 2035602"/>
              <a:gd name="connsiteX84" fmla="*/ 1856243 w 1856243"/>
              <a:gd name="connsiteY84" fmla="*/ 1726222 h 2035602"/>
              <a:gd name="connsiteX85" fmla="*/ 1546863 w 1856243"/>
              <a:gd name="connsiteY85" fmla="*/ 2035602 h 2035602"/>
              <a:gd name="connsiteX86" fmla="*/ 309380 w 1856243"/>
              <a:gd name="connsiteY86" fmla="*/ 2035602 h 2035602"/>
              <a:gd name="connsiteX87" fmla="*/ 0 w 1856243"/>
              <a:gd name="connsiteY87" fmla="*/ 1726222 h 2035602"/>
              <a:gd name="connsiteX88" fmla="*/ 0 w 1856243"/>
              <a:gd name="connsiteY88" fmla="*/ 309380 h 2035602"/>
              <a:gd name="connsiteX89" fmla="*/ 309380 w 1856243"/>
              <a:gd name="connsiteY89"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856243" h="2035602">
                <a:moveTo>
                  <a:pt x="1461441" y="682374"/>
                </a:moveTo>
                <a:cubicBezTo>
                  <a:pt x="1422660" y="682374"/>
                  <a:pt x="1385921" y="688497"/>
                  <a:pt x="1351223" y="700744"/>
                </a:cubicBezTo>
                <a:cubicBezTo>
                  <a:pt x="1308361" y="715031"/>
                  <a:pt x="1269580" y="737483"/>
                  <a:pt x="1234882" y="766058"/>
                </a:cubicBezTo>
                <a:cubicBezTo>
                  <a:pt x="1247128" y="780345"/>
                  <a:pt x="1255293" y="796674"/>
                  <a:pt x="1259375" y="813003"/>
                </a:cubicBezTo>
                <a:lnTo>
                  <a:pt x="1351223" y="1151820"/>
                </a:lnTo>
                <a:cubicBezTo>
                  <a:pt x="1365511" y="1202847"/>
                  <a:pt x="1338977" y="1253874"/>
                  <a:pt x="1296114" y="1274285"/>
                </a:cubicBezTo>
                <a:lnTo>
                  <a:pt x="1296114" y="1937633"/>
                </a:lnTo>
                <a:lnTo>
                  <a:pt x="1418578" y="1937633"/>
                </a:lnTo>
                <a:lnTo>
                  <a:pt x="1418578" y="1353886"/>
                </a:lnTo>
                <a:lnTo>
                  <a:pt x="1500221" y="1353886"/>
                </a:lnTo>
                <a:lnTo>
                  <a:pt x="1500221" y="1935592"/>
                </a:lnTo>
                <a:lnTo>
                  <a:pt x="1622685" y="1935592"/>
                </a:lnTo>
                <a:lnTo>
                  <a:pt x="1622685" y="898728"/>
                </a:lnTo>
                <a:lnTo>
                  <a:pt x="1704328" y="1196724"/>
                </a:lnTo>
                <a:cubicBezTo>
                  <a:pt x="1712493" y="1223258"/>
                  <a:pt x="1736985" y="1241627"/>
                  <a:pt x="1763519" y="1241627"/>
                </a:cubicBezTo>
                <a:cubicBezTo>
                  <a:pt x="1769643" y="1241627"/>
                  <a:pt x="1773725" y="1241627"/>
                  <a:pt x="1779848" y="1239586"/>
                </a:cubicBezTo>
                <a:cubicBezTo>
                  <a:pt x="1814546" y="1231422"/>
                  <a:pt x="1832916" y="1194683"/>
                  <a:pt x="1824752" y="1162026"/>
                </a:cubicBezTo>
                <a:lnTo>
                  <a:pt x="1730862" y="823208"/>
                </a:lnTo>
                <a:cubicBezTo>
                  <a:pt x="1726780" y="810961"/>
                  <a:pt x="1720657" y="798715"/>
                  <a:pt x="1712493" y="790551"/>
                </a:cubicBezTo>
                <a:cubicBezTo>
                  <a:pt x="1673712" y="749729"/>
                  <a:pt x="1624727" y="719113"/>
                  <a:pt x="1571659" y="700744"/>
                </a:cubicBezTo>
                <a:cubicBezTo>
                  <a:pt x="1536960" y="688497"/>
                  <a:pt x="1500221" y="682374"/>
                  <a:pt x="1461441" y="682374"/>
                </a:cubicBezTo>
                <a:close/>
                <a:moveTo>
                  <a:pt x="953215" y="682374"/>
                </a:moveTo>
                <a:cubicBezTo>
                  <a:pt x="914435" y="682374"/>
                  <a:pt x="877695" y="688497"/>
                  <a:pt x="842997" y="700744"/>
                </a:cubicBezTo>
                <a:cubicBezTo>
                  <a:pt x="787888" y="719113"/>
                  <a:pt x="740944" y="749729"/>
                  <a:pt x="702163" y="790551"/>
                </a:cubicBezTo>
                <a:cubicBezTo>
                  <a:pt x="693999" y="800756"/>
                  <a:pt x="687876" y="810961"/>
                  <a:pt x="683794" y="823208"/>
                </a:cubicBezTo>
                <a:lnTo>
                  <a:pt x="591945" y="1162026"/>
                </a:lnTo>
                <a:cubicBezTo>
                  <a:pt x="583781" y="1194683"/>
                  <a:pt x="600110" y="1231422"/>
                  <a:pt x="634808" y="1239586"/>
                </a:cubicBezTo>
                <a:cubicBezTo>
                  <a:pt x="640931" y="1241627"/>
                  <a:pt x="645013" y="1241627"/>
                  <a:pt x="651136" y="1241627"/>
                </a:cubicBezTo>
                <a:cubicBezTo>
                  <a:pt x="677670" y="1241627"/>
                  <a:pt x="702163" y="1223258"/>
                  <a:pt x="710327" y="1196724"/>
                </a:cubicBezTo>
                <a:lnTo>
                  <a:pt x="791970" y="898728"/>
                </a:lnTo>
                <a:lnTo>
                  <a:pt x="791970" y="1937633"/>
                </a:lnTo>
                <a:lnTo>
                  <a:pt x="914435" y="1937633"/>
                </a:lnTo>
                <a:lnTo>
                  <a:pt x="914435" y="1353886"/>
                </a:lnTo>
                <a:lnTo>
                  <a:pt x="996077" y="1353886"/>
                </a:lnTo>
                <a:lnTo>
                  <a:pt x="996077" y="1935592"/>
                </a:lnTo>
                <a:lnTo>
                  <a:pt x="1118542" y="1935592"/>
                </a:lnTo>
                <a:lnTo>
                  <a:pt x="1118542" y="898728"/>
                </a:lnTo>
                <a:lnTo>
                  <a:pt x="1200185" y="1196724"/>
                </a:lnTo>
                <a:cubicBezTo>
                  <a:pt x="1208349" y="1223258"/>
                  <a:pt x="1232842" y="1241627"/>
                  <a:pt x="1259376" y="1241627"/>
                </a:cubicBezTo>
                <a:cubicBezTo>
                  <a:pt x="1265499" y="1241627"/>
                  <a:pt x="1269581" y="1241627"/>
                  <a:pt x="1275704" y="1239586"/>
                </a:cubicBezTo>
                <a:cubicBezTo>
                  <a:pt x="1304279" y="1231422"/>
                  <a:pt x="1322649" y="1194683"/>
                  <a:pt x="1314485" y="1162026"/>
                </a:cubicBezTo>
                <a:lnTo>
                  <a:pt x="1222636" y="823208"/>
                </a:lnTo>
                <a:cubicBezTo>
                  <a:pt x="1218554" y="810961"/>
                  <a:pt x="1212431" y="798715"/>
                  <a:pt x="1204267" y="790551"/>
                </a:cubicBezTo>
                <a:cubicBezTo>
                  <a:pt x="1165486" y="749729"/>
                  <a:pt x="1116501" y="719113"/>
                  <a:pt x="1063433" y="700744"/>
                </a:cubicBezTo>
                <a:cubicBezTo>
                  <a:pt x="1028735" y="688497"/>
                  <a:pt x="991995" y="682374"/>
                  <a:pt x="953215" y="682374"/>
                </a:cubicBezTo>
                <a:close/>
                <a:moveTo>
                  <a:pt x="438865" y="680333"/>
                </a:moveTo>
                <a:cubicBezTo>
                  <a:pt x="400085" y="680333"/>
                  <a:pt x="363345" y="686456"/>
                  <a:pt x="328647" y="698703"/>
                </a:cubicBezTo>
                <a:cubicBezTo>
                  <a:pt x="273538" y="717072"/>
                  <a:pt x="226594" y="747688"/>
                  <a:pt x="187813" y="788510"/>
                </a:cubicBezTo>
                <a:cubicBezTo>
                  <a:pt x="179649" y="798715"/>
                  <a:pt x="173526" y="808920"/>
                  <a:pt x="169444" y="821167"/>
                </a:cubicBezTo>
                <a:lnTo>
                  <a:pt x="77595" y="1162026"/>
                </a:lnTo>
                <a:cubicBezTo>
                  <a:pt x="69431" y="1194683"/>
                  <a:pt x="85760" y="1231422"/>
                  <a:pt x="120458" y="1239586"/>
                </a:cubicBezTo>
                <a:cubicBezTo>
                  <a:pt x="126581" y="1241628"/>
                  <a:pt x="130663" y="1241628"/>
                  <a:pt x="136786" y="1241628"/>
                </a:cubicBezTo>
                <a:cubicBezTo>
                  <a:pt x="163320" y="1241628"/>
                  <a:pt x="187813" y="1223258"/>
                  <a:pt x="195977" y="1196724"/>
                </a:cubicBezTo>
                <a:lnTo>
                  <a:pt x="277620" y="898728"/>
                </a:lnTo>
                <a:lnTo>
                  <a:pt x="277620" y="1937633"/>
                </a:lnTo>
                <a:lnTo>
                  <a:pt x="400085" y="1937633"/>
                </a:lnTo>
                <a:lnTo>
                  <a:pt x="400085" y="1353886"/>
                </a:lnTo>
                <a:lnTo>
                  <a:pt x="481727" y="1353886"/>
                </a:lnTo>
                <a:lnTo>
                  <a:pt x="481727" y="1935592"/>
                </a:lnTo>
                <a:lnTo>
                  <a:pt x="604192" y="1935592"/>
                </a:lnTo>
                <a:lnTo>
                  <a:pt x="604192" y="1274285"/>
                </a:lnTo>
                <a:cubicBezTo>
                  <a:pt x="561329" y="1253874"/>
                  <a:pt x="536836" y="1202847"/>
                  <a:pt x="549083" y="1151820"/>
                </a:cubicBezTo>
                <a:lnTo>
                  <a:pt x="640931" y="813003"/>
                </a:lnTo>
                <a:cubicBezTo>
                  <a:pt x="645013" y="794633"/>
                  <a:pt x="655218" y="778304"/>
                  <a:pt x="665424" y="764017"/>
                </a:cubicBezTo>
                <a:cubicBezTo>
                  <a:pt x="632767" y="735442"/>
                  <a:pt x="591945" y="712990"/>
                  <a:pt x="549083" y="698703"/>
                </a:cubicBezTo>
                <a:cubicBezTo>
                  <a:pt x="514385" y="686456"/>
                  <a:pt x="477645" y="680333"/>
                  <a:pt x="438865" y="680333"/>
                </a:cubicBezTo>
                <a:close/>
                <a:moveTo>
                  <a:pt x="1461441" y="353762"/>
                </a:moveTo>
                <a:cubicBezTo>
                  <a:pt x="1382533" y="353762"/>
                  <a:pt x="1318566" y="417729"/>
                  <a:pt x="1318566" y="496637"/>
                </a:cubicBezTo>
                <a:cubicBezTo>
                  <a:pt x="1318566" y="575545"/>
                  <a:pt x="1382533" y="639512"/>
                  <a:pt x="1461441" y="639512"/>
                </a:cubicBezTo>
                <a:cubicBezTo>
                  <a:pt x="1540349" y="639512"/>
                  <a:pt x="1604316" y="575545"/>
                  <a:pt x="1604316" y="496637"/>
                </a:cubicBezTo>
                <a:cubicBezTo>
                  <a:pt x="1604316" y="417729"/>
                  <a:pt x="1540349" y="353762"/>
                  <a:pt x="1461441" y="353762"/>
                </a:cubicBezTo>
                <a:close/>
                <a:moveTo>
                  <a:pt x="951174" y="353762"/>
                </a:moveTo>
                <a:cubicBezTo>
                  <a:pt x="872266" y="353762"/>
                  <a:pt x="808299" y="417729"/>
                  <a:pt x="808299" y="496637"/>
                </a:cubicBezTo>
                <a:cubicBezTo>
                  <a:pt x="808299" y="575545"/>
                  <a:pt x="872266" y="639512"/>
                  <a:pt x="951174" y="639512"/>
                </a:cubicBezTo>
                <a:cubicBezTo>
                  <a:pt x="1030082" y="639512"/>
                  <a:pt x="1094049" y="575545"/>
                  <a:pt x="1094049" y="496637"/>
                </a:cubicBezTo>
                <a:cubicBezTo>
                  <a:pt x="1094049" y="417729"/>
                  <a:pt x="1030082" y="353762"/>
                  <a:pt x="951174" y="353762"/>
                </a:cubicBezTo>
                <a:close/>
                <a:moveTo>
                  <a:pt x="440906" y="353762"/>
                </a:moveTo>
                <a:cubicBezTo>
                  <a:pt x="361998" y="353762"/>
                  <a:pt x="298031" y="417729"/>
                  <a:pt x="298031" y="496637"/>
                </a:cubicBezTo>
                <a:cubicBezTo>
                  <a:pt x="298031" y="575545"/>
                  <a:pt x="361998" y="639512"/>
                  <a:pt x="440906" y="639512"/>
                </a:cubicBezTo>
                <a:cubicBezTo>
                  <a:pt x="519814" y="639512"/>
                  <a:pt x="583781" y="575545"/>
                  <a:pt x="583781" y="496637"/>
                </a:cubicBezTo>
                <a:cubicBezTo>
                  <a:pt x="583781" y="417729"/>
                  <a:pt x="519814" y="353762"/>
                  <a:pt x="440906" y="353762"/>
                </a:cubicBezTo>
                <a:close/>
                <a:moveTo>
                  <a:pt x="309380" y="0"/>
                </a:moveTo>
                <a:lnTo>
                  <a:pt x="1546863" y="0"/>
                </a:lnTo>
                <a:cubicBezTo>
                  <a:pt x="1717729" y="0"/>
                  <a:pt x="1856243" y="138514"/>
                  <a:pt x="1856243" y="309380"/>
                </a:cubicBezTo>
                <a:lnTo>
                  <a:pt x="1856243" y="1726222"/>
                </a:lnTo>
                <a:cubicBezTo>
                  <a:pt x="1856243" y="1897088"/>
                  <a:pt x="1717729" y="2035602"/>
                  <a:pt x="1546863" y="2035602"/>
                </a:cubicBezTo>
                <a:lnTo>
                  <a:pt x="309380" y="2035602"/>
                </a:lnTo>
                <a:cubicBezTo>
                  <a:pt x="138514" y="2035602"/>
                  <a:pt x="0" y="1897088"/>
                  <a:pt x="0" y="1726222"/>
                </a:cubicBezTo>
                <a:lnTo>
                  <a:pt x="0" y="309380"/>
                </a:lnTo>
                <a:cubicBezTo>
                  <a:pt x="0" y="138514"/>
                  <a:pt x="138514" y="0"/>
                  <a:pt x="309380" y="0"/>
                </a:cubicBezTo>
                <a:close/>
              </a:path>
            </a:pathLst>
          </a:custGeom>
          <a:solidFill>
            <a:schemeClr val="bg1">
              <a:lumMod val="95000"/>
            </a:schemeClr>
          </a:solidFill>
          <a:ln>
            <a:noFill/>
          </a:ln>
          <a:effectLst>
            <a:outerShdw blurRad="50800" dist="508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5" name="Freeform: Shape 4">
            <a:extLst>
              <a:ext uri="{FF2B5EF4-FFF2-40B4-BE49-F238E27FC236}">
                <a16:creationId xmlns:a16="http://schemas.microsoft.com/office/drawing/2014/main" id="{54D8BD9E-F51B-8801-C0C5-5FF5F7F10650}"/>
              </a:ext>
              <a:ext uri="{C183D7F6-B498-43B3-948B-1728B52AA6E4}">
                <adec:decorative xmlns:adec="http://schemas.microsoft.com/office/drawing/2017/decorative" val="1"/>
              </a:ext>
            </a:extLst>
          </p:cNvPr>
          <p:cNvSpPr/>
          <p:nvPr/>
        </p:nvSpPr>
        <p:spPr>
          <a:xfrm>
            <a:off x="3388840" y="4258381"/>
            <a:ext cx="1600705" cy="2410197"/>
          </a:xfrm>
          <a:custGeom>
            <a:avLst/>
            <a:gdLst>
              <a:gd name="connsiteX0" fmla="*/ 1141322 w 2218099"/>
              <a:gd name="connsiteY0" fmla="*/ 1031168 h 3377490"/>
              <a:gd name="connsiteX1" fmla="*/ 997414 w 2218099"/>
              <a:gd name="connsiteY1" fmla="*/ 1043682 h 3377490"/>
              <a:gd name="connsiteX2" fmla="*/ 734626 w 2218099"/>
              <a:gd name="connsiteY2" fmla="*/ 1150048 h 3377490"/>
              <a:gd name="connsiteX3" fmla="*/ 684571 w 2218099"/>
              <a:gd name="connsiteY3" fmla="*/ 1218874 h 3377490"/>
              <a:gd name="connsiteX4" fmla="*/ 453067 w 2218099"/>
              <a:gd name="connsiteY4" fmla="*/ 1994724 h 3377490"/>
              <a:gd name="connsiteX5" fmla="*/ 540663 w 2218099"/>
              <a:gd name="connsiteY5" fmla="*/ 2151146 h 3377490"/>
              <a:gd name="connsiteX6" fmla="*/ 578205 w 2218099"/>
              <a:gd name="connsiteY6" fmla="*/ 2157403 h 3377490"/>
              <a:gd name="connsiteX7" fmla="*/ 697085 w 2218099"/>
              <a:gd name="connsiteY7" fmla="*/ 2069807 h 3377490"/>
              <a:gd name="connsiteX8" fmla="*/ 891048 w 2218099"/>
              <a:gd name="connsiteY8" fmla="*/ 1412836 h 3377490"/>
              <a:gd name="connsiteX9" fmla="*/ 891048 w 2218099"/>
              <a:gd name="connsiteY9" fmla="*/ 1631826 h 3377490"/>
              <a:gd name="connsiteX10" fmla="*/ 659544 w 2218099"/>
              <a:gd name="connsiteY10" fmla="*/ 2407677 h 3377490"/>
              <a:gd name="connsiteX11" fmla="*/ 828479 w 2218099"/>
              <a:gd name="connsiteY11" fmla="*/ 2407677 h 3377490"/>
              <a:gd name="connsiteX12" fmla="*/ 828479 w 2218099"/>
              <a:gd name="connsiteY12" fmla="*/ 3283637 h 3377490"/>
              <a:gd name="connsiteX13" fmla="*/ 1078753 w 2218099"/>
              <a:gd name="connsiteY13" fmla="*/ 3283637 h 3377490"/>
              <a:gd name="connsiteX14" fmla="*/ 1078753 w 2218099"/>
              <a:gd name="connsiteY14" fmla="*/ 2407677 h 3377490"/>
              <a:gd name="connsiteX15" fmla="*/ 1203890 w 2218099"/>
              <a:gd name="connsiteY15" fmla="*/ 2407677 h 3377490"/>
              <a:gd name="connsiteX16" fmla="*/ 1203890 w 2218099"/>
              <a:gd name="connsiteY16" fmla="*/ 3283637 h 3377490"/>
              <a:gd name="connsiteX17" fmla="*/ 1454165 w 2218099"/>
              <a:gd name="connsiteY17" fmla="*/ 3283637 h 3377490"/>
              <a:gd name="connsiteX18" fmla="*/ 1454165 w 2218099"/>
              <a:gd name="connsiteY18" fmla="*/ 2407677 h 3377490"/>
              <a:gd name="connsiteX19" fmla="*/ 1623100 w 2218099"/>
              <a:gd name="connsiteY19" fmla="*/ 2407677 h 3377490"/>
              <a:gd name="connsiteX20" fmla="*/ 1391596 w 2218099"/>
              <a:gd name="connsiteY20" fmla="*/ 1631826 h 3377490"/>
              <a:gd name="connsiteX21" fmla="*/ 1391596 w 2218099"/>
              <a:gd name="connsiteY21" fmla="*/ 1412836 h 3377490"/>
              <a:gd name="connsiteX22" fmla="*/ 1585559 w 2218099"/>
              <a:gd name="connsiteY22" fmla="*/ 2069807 h 3377490"/>
              <a:gd name="connsiteX23" fmla="*/ 1704439 w 2218099"/>
              <a:gd name="connsiteY23" fmla="*/ 2157403 h 3377490"/>
              <a:gd name="connsiteX24" fmla="*/ 1741980 w 2218099"/>
              <a:gd name="connsiteY24" fmla="*/ 2151146 h 3377490"/>
              <a:gd name="connsiteX25" fmla="*/ 1823320 w 2218099"/>
              <a:gd name="connsiteY25" fmla="*/ 1994724 h 3377490"/>
              <a:gd name="connsiteX26" fmla="*/ 1598073 w 2218099"/>
              <a:gd name="connsiteY26" fmla="*/ 1218874 h 3377490"/>
              <a:gd name="connsiteX27" fmla="*/ 1548018 w 2218099"/>
              <a:gd name="connsiteY27" fmla="*/ 1150048 h 3377490"/>
              <a:gd name="connsiteX28" fmla="*/ 1285230 w 2218099"/>
              <a:gd name="connsiteY28" fmla="*/ 1043682 h 3377490"/>
              <a:gd name="connsiteX29" fmla="*/ 1141322 w 2218099"/>
              <a:gd name="connsiteY29" fmla="*/ 1031168 h 3377490"/>
              <a:gd name="connsiteX30" fmla="*/ 1141322 w 2218099"/>
              <a:gd name="connsiteY30" fmla="*/ 468050 h 3377490"/>
              <a:gd name="connsiteX31" fmla="*/ 891048 w 2218099"/>
              <a:gd name="connsiteY31" fmla="*/ 718324 h 3377490"/>
              <a:gd name="connsiteX32" fmla="*/ 1141322 w 2218099"/>
              <a:gd name="connsiteY32" fmla="*/ 968599 h 3377490"/>
              <a:gd name="connsiteX33" fmla="*/ 1391597 w 2218099"/>
              <a:gd name="connsiteY33" fmla="*/ 718324 h 3377490"/>
              <a:gd name="connsiteX34" fmla="*/ 1141322 w 2218099"/>
              <a:gd name="connsiteY34" fmla="*/ 468050 h 3377490"/>
              <a:gd name="connsiteX35" fmla="*/ 369691 w 2218099"/>
              <a:gd name="connsiteY35" fmla="*/ 0 h 3377490"/>
              <a:gd name="connsiteX36" fmla="*/ 1848408 w 2218099"/>
              <a:gd name="connsiteY36" fmla="*/ 0 h 3377490"/>
              <a:gd name="connsiteX37" fmla="*/ 2218099 w 2218099"/>
              <a:gd name="connsiteY37" fmla="*/ 369691 h 3377490"/>
              <a:gd name="connsiteX38" fmla="*/ 2218099 w 2218099"/>
              <a:gd name="connsiteY38" fmla="*/ 3007799 h 3377490"/>
              <a:gd name="connsiteX39" fmla="*/ 1848408 w 2218099"/>
              <a:gd name="connsiteY39" fmla="*/ 3377490 h 3377490"/>
              <a:gd name="connsiteX40" fmla="*/ 369691 w 2218099"/>
              <a:gd name="connsiteY40" fmla="*/ 3377490 h 3377490"/>
              <a:gd name="connsiteX41" fmla="*/ 0 w 2218099"/>
              <a:gd name="connsiteY41" fmla="*/ 3007799 h 3377490"/>
              <a:gd name="connsiteX42" fmla="*/ 0 w 2218099"/>
              <a:gd name="connsiteY42" fmla="*/ 369691 h 3377490"/>
              <a:gd name="connsiteX43" fmla="*/ 369691 w 2218099"/>
              <a:gd name="connsiteY43" fmla="*/ 0 h 33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18099" h="3377490">
                <a:moveTo>
                  <a:pt x="1141322" y="1031168"/>
                </a:moveTo>
                <a:cubicBezTo>
                  <a:pt x="1091267" y="1031168"/>
                  <a:pt x="1047469" y="1037425"/>
                  <a:pt x="997414" y="1043682"/>
                </a:cubicBezTo>
                <a:cubicBezTo>
                  <a:pt x="897304" y="1062452"/>
                  <a:pt x="809708" y="1099993"/>
                  <a:pt x="734626" y="1150048"/>
                </a:cubicBezTo>
                <a:cubicBezTo>
                  <a:pt x="709599" y="1168819"/>
                  <a:pt x="690828" y="1187589"/>
                  <a:pt x="684571" y="1218874"/>
                </a:cubicBezTo>
                <a:lnTo>
                  <a:pt x="453067" y="1994724"/>
                </a:lnTo>
                <a:cubicBezTo>
                  <a:pt x="434297" y="2063550"/>
                  <a:pt x="471838" y="2132375"/>
                  <a:pt x="540663" y="2151146"/>
                </a:cubicBezTo>
                <a:cubicBezTo>
                  <a:pt x="553177" y="2157403"/>
                  <a:pt x="565691" y="2157403"/>
                  <a:pt x="578205" y="2157403"/>
                </a:cubicBezTo>
                <a:cubicBezTo>
                  <a:pt x="634516" y="2157403"/>
                  <a:pt x="684571" y="2119861"/>
                  <a:pt x="697085" y="2069807"/>
                </a:cubicBezTo>
                <a:lnTo>
                  <a:pt x="891048" y="1412836"/>
                </a:lnTo>
                <a:lnTo>
                  <a:pt x="891048" y="1631826"/>
                </a:lnTo>
                <a:lnTo>
                  <a:pt x="659544" y="2407677"/>
                </a:lnTo>
                <a:lnTo>
                  <a:pt x="828479" y="2407677"/>
                </a:lnTo>
                <a:lnTo>
                  <a:pt x="828479" y="3283637"/>
                </a:lnTo>
                <a:lnTo>
                  <a:pt x="1078753" y="3283637"/>
                </a:lnTo>
                <a:lnTo>
                  <a:pt x="1078753" y="2407677"/>
                </a:lnTo>
                <a:lnTo>
                  <a:pt x="1203890" y="2407677"/>
                </a:lnTo>
                <a:lnTo>
                  <a:pt x="1203890" y="3283637"/>
                </a:lnTo>
                <a:lnTo>
                  <a:pt x="1454165" y="3283637"/>
                </a:lnTo>
                <a:lnTo>
                  <a:pt x="1454165" y="2407677"/>
                </a:lnTo>
                <a:lnTo>
                  <a:pt x="1623100" y="2407677"/>
                </a:lnTo>
                <a:lnTo>
                  <a:pt x="1391596" y="1631826"/>
                </a:lnTo>
                <a:lnTo>
                  <a:pt x="1391596" y="1412836"/>
                </a:lnTo>
                <a:lnTo>
                  <a:pt x="1585559" y="2069807"/>
                </a:lnTo>
                <a:cubicBezTo>
                  <a:pt x="1604330" y="2126118"/>
                  <a:pt x="1654384" y="2157403"/>
                  <a:pt x="1704439" y="2157403"/>
                </a:cubicBezTo>
                <a:cubicBezTo>
                  <a:pt x="1716953" y="2157403"/>
                  <a:pt x="1729467" y="2157403"/>
                  <a:pt x="1741980" y="2151146"/>
                </a:cubicBezTo>
                <a:cubicBezTo>
                  <a:pt x="1804549" y="2132375"/>
                  <a:pt x="1842090" y="2063550"/>
                  <a:pt x="1823320" y="1994724"/>
                </a:cubicBezTo>
                <a:lnTo>
                  <a:pt x="1598073" y="1218874"/>
                </a:lnTo>
                <a:cubicBezTo>
                  <a:pt x="1591816" y="1187589"/>
                  <a:pt x="1573045" y="1162562"/>
                  <a:pt x="1548018" y="1150048"/>
                </a:cubicBezTo>
                <a:cubicBezTo>
                  <a:pt x="1472935" y="1099993"/>
                  <a:pt x="1385339" y="1068709"/>
                  <a:pt x="1285230" y="1043682"/>
                </a:cubicBezTo>
                <a:cubicBezTo>
                  <a:pt x="1235175" y="1037425"/>
                  <a:pt x="1191377" y="1031168"/>
                  <a:pt x="1141322" y="1031168"/>
                </a:cubicBezTo>
                <a:close/>
                <a:moveTo>
                  <a:pt x="1141322" y="468050"/>
                </a:moveTo>
                <a:cubicBezTo>
                  <a:pt x="1003100" y="468050"/>
                  <a:pt x="891048" y="580102"/>
                  <a:pt x="891048" y="718324"/>
                </a:cubicBezTo>
                <a:cubicBezTo>
                  <a:pt x="891048" y="856547"/>
                  <a:pt x="1003100" y="968599"/>
                  <a:pt x="1141322" y="968599"/>
                </a:cubicBezTo>
                <a:cubicBezTo>
                  <a:pt x="1279545" y="968599"/>
                  <a:pt x="1391597" y="856547"/>
                  <a:pt x="1391597" y="718324"/>
                </a:cubicBezTo>
                <a:cubicBezTo>
                  <a:pt x="1391597" y="580102"/>
                  <a:pt x="1279545" y="468050"/>
                  <a:pt x="1141322" y="468050"/>
                </a:cubicBezTo>
                <a:close/>
                <a:moveTo>
                  <a:pt x="369691" y="0"/>
                </a:moveTo>
                <a:lnTo>
                  <a:pt x="1848408" y="0"/>
                </a:lnTo>
                <a:cubicBezTo>
                  <a:pt x="2052583" y="0"/>
                  <a:pt x="2218099" y="165516"/>
                  <a:pt x="2218099" y="369691"/>
                </a:cubicBezTo>
                <a:lnTo>
                  <a:pt x="2218099" y="3007799"/>
                </a:lnTo>
                <a:cubicBezTo>
                  <a:pt x="2218099" y="3211974"/>
                  <a:pt x="2052583" y="3377490"/>
                  <a:pt x="1848408" y="3377490"/>
                </a:cubicBezTo>
                <a:lnTo>
                  <a:pt x="369691" y="3377490"/>
                </a:lnTo>
                <a:cubicBezTo>
                  <a:pt x="165516" y="3377490"/>
                  <a:pt x="0" y="3211974"/>
                  <a:pt x="0" y="3007799"/>
                </a:cubicBezTo>
                <a:lnTo>
                  <a:pt x="0" y="369691"/>
                </a:lnTo>
                <a:cubicBezTo>
                  <a:pt x="0" y="165516"/>
                  <a:pt x="165516" y="0"/>
                  <a:pt x="369691" y="0"/>
                </a:cubicBezTo>
                <a:close/>
              </a:path>
            </a:pathLst>
          </a:custGeom>
          <a:solidFill>
            <a:schemeClr val="bg1">
              <a:lumMod val="95000"/>
            </a:schemeClr>
          </a:solidFill>
          <a:ln>
            <a:noFill/>
          </a:ln>
          <a:effectLst>
            <a:outerShdw blurRad="50800" dist="508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dirty="0"/>
          </a:p>
        </p:txBody>
      </p:sp>
      <p:sp>
        <p:nvSpPr>
          <p:cNvPr id="6" name="Freeform: Shape 5">
            <a:extLst>
              <a:ext uri="{FF2B5EF4-FFF2-40B4-BE49-F238E27FC236}">
                <a16:creationId xmlns:a16="http://schemas.microsoft.com/office/drawing/2014/main" id="{A8748659-7DE9-D8BA-5BD3-8E78BEB56C99}"/>
              </a:ext>
              <a:ext uri="{C183D7F6-B498-43B3-948B-1728B52AA6E4}">
                <adec:decorative xmlns:adec="http://schemas.microsoft.com/office/drawing/2017/decorative" val="1"/>
              </a:ext>
            </a:extLst>
          </p:cNvPr>
          <p:cNvSpPr/>
          <p:nvPr/>
        </p:nvSpPr>
        <p:spPr>
          <a:xfrm>
            <a:off x="2302002" y="1413304"/>
            <a:ext cx="1775201" cy="2659095"/>
          </a:xfrm>
          <a:custGeom>
            <a:avLst/>
            <a:gdLst>
              <a:gd name="connsiteX0" fmla="*/ 1028740 w 2047447"/>
              <a:gd name="connsiteY0" fmla="*/ 1021871 h 3357329"/>
              <a:gd name="connsiteX1" fmla="*/ 825239 w 2047447"/>
              <a:gd name="connsiteY1" fmla="*/ 1052704 h 3357329"/>
              <a:gd name="connsiteX2" fmla="*/ 566237 w 2047447"/>
              <a:gd name="connsiteY2" fmla="*/ 1188372 h 3357329"/>
              <a:gd name="connsiteX3" fmla="*/ 529237 w 2047447"/>
              <a:gd name="connsiteY3" fmla="*/ 1256205 h 3357329"/>
              <a:gd name="connsiteX4" fmla="*/ 356570 w 2047447"/>
              <a:gd name="connsiteY4" fmla="*/ 1990042 h 3357329"/>
              <a:gd name="connsiteX5" fmla="*/ 350403 w 2047447"/>
              <a:gd name="connsiteY5" fmla="*/ 2020876 h 3357329"/>
              <a:gd name="connsiteX6" fmla="*/ 473737 w 2047447"/>
              <a:gd name="connsiteY6" fmla="*/ 2144210 h 3357329"/>
              <a:gd name="connsiteX7" fmla="*/ 590904 w 2047447"/>
              <a:gd name="connsiteY7" fmla="*/ 2051709 h 3357329"/>
              <a:gd name="connsiteX8" fmla="*/ 720405 w 2047447"/>
              <a:gd name="connsiteY8" fmla="*/ 1515207 h 3357329"/>
              <a:gd name="connsiteX9" fmla="*/ 720405 w 2047447"/>
              <a:gd name="connsiteY9" fmla="*/ 3241882 h 3357329"/>
              <a:gd name="connsiteX10" fmla="*/ 967073 w 2047447"/>
              <a:gd name="connsiteY10" fmla="*/ 3241882 h 3357329"/>
              <a:gd name="connsiteX11" fmla="*/ 967073 w 2047447"/>
              <a:gd name="connsiteY11" fmla="*/ 2131876 h 3357329"/>
              <a:gd name="connsiteX12" fmla="*/ 1090407 w 2047447"/>
              <a:gd name="connsiteY12" fmla="*/ 2131876 h 3357329"/>
              <a:gd name="connsiteX13" fmla="*/ 1090407 w 2047447"/>
              <a:gd name="connsiteY13" fmla="*/ 3241882 h 3357329"/>
              <a:gd name="connsiteX14" fmla="*/ 1337074 w 2047447"/>
              <a:gd name="connsiteY14" fmla="*/ 3241882 h 3357329"/>
              <a:gd name="connsiteX15" fmla="*/ 1337074 w 2047447"/>
              <a:gd name="connsiteY15" fmla="*/ 1509040 h 3357329"/>
              <a:gd name="connsiteX16" fmla="*/ 1466575 w 2047447"/>
              <a:gd name="connsiteY16" fmla="*/ 2045543 h 3357329"/>
              <a:gd name="connsiteX17" fmla="*/ 1583742 w 2047447"/>
              <a:gd name="connsiteY17" fmla="*/ 2138043 h 3357329"/>
              <a:gd name="connsiteX18" fmla="*/ 1707076 w 2047447"/>
              <a:gd name="connsiteY18" fmla="*/ 2014709 h 3357329"/>
              <a:gd name="connsiteX19" fmla="*/ 1700910 w 2047447"/>
              <a:gd name="connsiteY19" fmla="*/ 1983876 h 3357329"/>
              <a:gd name="connsiteX20" fmla="*/ 1528242 w 2047447"/>
              <a:gd name="connsiteY20" fmla="*/ 1250039 h 3357329"/>
              <a:gd name="connsiteX21" fmla="*/ 1491242 w 2047447"/>
              <a:gd name="connsiteY21" fmla="*/ 1182205 h 3357329"/>
              <a:gd name="connsiteX22" fmla="*/ 1232240 w 2047447"/>
              <a:gd name="connsiteY22" fmla="*/ 1046538 h 3357329"/>
              <a:gd name="connsiteX23" fmla="*/ 1028740 w 2047447"/>
              <a:gd name="connsiteY23" fmla="*/ 1021871 h 3357329"/>
              <a:gd name="connsiteX24" fmla="*/ 1028740 w 2047447"/>
              <a:gd name="connsiteY24" fmla="*/ 466868 h 3357329"/>
              <a:gd name="connsiteX25" fmla="*/ 782072 w 2047447"/>
              <a:gd name="connsiteY25" fmla="*/ 713536 h 3357329"/>
              <a:gd name="connsiteX26" fmla="*/ 1028740 w 2047447"/>
              <a:gd name="connsiteY26" fmla="*/ 960204 h 3357329"/>
              <a:gd name="connsiteX27" fmla="*/ 1275408 w 2047447"/>
              <a:gd name="connsiteY27" fmla="*/ 713536 h 3357329"/>
              <a:gd name="connsiteX28" fmla="*/ 1028740 w 2047447"/>
              <a:gd name="connsiteY28" fmla="*/ 466868 h 3357329"/>
              <a:gd name="connsiteX29" fmla="*/ 341248 w 2047447"/>
              <a:gd name="connsiteY29" fmla="*/ 0 h 3357329"/>
              <a:gd name="connsiteX30" fmla="*/ 1706199 w 2047447"/>
              <a:gd name="connsiteY30" fmla="*/ 0 h 3357329"/>
              <a:gd name="connsiteX31" fmla="*/ 2047447 w 2047447"/>
              <a:gd name="connsiteY31" fmla="*/ 341248 h 3357329"/>
              <a:gd name="connsiteX32" fmla="*/ 2047447 w 2047447"/>
              <a:gd name="connsiteY32" fmla="*/ 3016081 h 3357329"/>
              <a:gd name="connsiteX33" fmla="*/ 1706199 w 2047447"/>
              <a:gd name="connsiteY33" fmla="*/ 3357329 h 3357329"/>
              <a:gd name="connsiteX34" fmla="*/ 341248 w 2047447"/>
              <a:gd name="connsiteY34" fmla="*/ 3357329 h 3357329"/>
              <a:gd name="connsiteX35" fmla="*/ 0 w 2047447"/>
              <a:gd name="connsiteY35" fmla="*/ 3016081 h 3357329"/>
              <a:gd name="connsiteX36" fmla="*/ 0 w 2047447"/>
              <a:gd name="connsiteY36" fmla="*/ 341248 h 3357329"/>
              <a:gd name="connsiteX37" fmla="*/ 341248 w 2047447"/>
              <a:gd name="connsiteY37" fmla="*/ 0 h 335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47447" h="3357329">
                <a:moveTo>
                  <a:pt x="1028740" y="1021871"/>
                </a:moveTo>
                <a:cubicBezTo>
                  <a:pt x="960906" y="1021871"/>
                  <a:pt x="893072" y="1034204"/>
                  <a:pt x="825239" y="1052704"/>
                </a:cubicBezTo>
                <a:cubicBezTo>
                  <a:pt x="726571" y="1077371"/>
                  <a:pt x="640238" y="1126705"/>
                  <a:pt x="566237" y="1188372"/>
                </a:cubicBezTo>
                <a:cubicBezTo>
                  <a:pt x="547737" y="1206872"/>
                  <a:pt x="535404" y="1231539"/>
                  <a:pt x="529237" y="1256205"/>
                </a:cubicBezTo>
                <a:lnTo>
                  <a:pt x="356570" y="1990042"/>
                </a:lnTo>
                <a:cubicBezTo>
                  <a:pt x="356570" y="1996209"/>
                  <a:pt x="350403" y="2008542"/>
                  <a:pt x="350403" y="2020876"/>
                </a:cubicBezTo>
                <a:cubicBezTo>
                  <a:pt x="350403" y="2088709"/>
                  <a:pt x="405903" y="2144210"/>
                  <a:pt x="473737" y="2144210"/>
                </a:cubicBezTo>
                <a:cubicBezTo>
                  <a:pt x="529237" y="2144210"/>
                  <a:pt x="578571" y="2101043"/>
                  <a:pt x="590904" y="2051709"/>
                </a:cubicBezTo>
                <a:lnTo>
                  <a:pt x="720405" y="1515207"/>
                </a:lnTo>
                <a:lnTo>
                  <a:pt x="720405" y="3241882"/>
                </a:lnTo>
                <a:lnTo>
                  <a:pt x="967073" y="3241882"/>
                </a:lnTo>
                <a:lnTo>
                  <a:pt x="967073" y="2131876"/>
                </a:lnTo>
                <a:lnTo>
                  <a:pt x="1090407" y="2131876"/>
                </a:lnTo>
                <a:lnTo>
                  <a:pt x="1090407" y="3241882"/>
                </a:lnTo>
                <a:lnTo>
                  <a:pt x="1337074" y="3241882"/>
                </a:lnTo>
                <a:lnTo>
                  <a:pt x="1337074" y="1509040"/>
                </a:lnTo>
                <a:lnTo>
                  <a:pt x="1466575" y="2045543"/>
                </a:lnTo>
                <a:cubicBezTo>
                  <a:pt x="1478908" y="2094876"/>
                  <a:pt x="1528242" y="2138043"/>
                  <a:pt x="1583742" y="2138043"/>
                </a:cubicBezTo>
                <a:cubicBezTo>
                  <a:pt x="1651576" y="2138043"/>
                  <a:pt x="1707076" y="2082543"/>
                  <a:pt x="1707076" y="2014709"/>
                </a:cubicBezTo>
                <a:cubicBezTo>
                  <a:pt x="1707076" y="2002376"/>
                  <a:pt x="1700910" y="1990042"/>
                  <a:pt x="1700910" y="1983876"/>
                </a:cubicBezTo>
                <a:lnTo>
                  <a:pt x="1528242" y="1250039"/>
                </a:lnTo>
                <a:cubicBezTo>
                  <a:pt x="1522075" y="1225372"/>
                  <a:pt x="1509742" y="1200705"/>
                  <a:pt x="1491242" y="1182205"/>
                </a:cubicBezTo>
                <a:cubicBezTo>
                  <a:pt x="1417241" y="1120538"/>
                  <a:pt x="1330908" y="1077371"/>
                  <a:pt x="1232240" y="1046538"/>
                </a:cubicBezTo>
                <a:cubicBezTo>
                  <a:pt x="1164407" y="1034204"/>
                  <a:pt x="1096573" y="1021871"/>
                  <a:pt x="1028740" y="1021871"/>
                </a:cubicBezTo>
                <a:close/>
                <a:moveTo>
                  <a:pt x="1028740" y="466868"/>
                </a:moveTo>
                <a:cubicBezTo>
                  <a:pt x="892509" y="466868"/>
                  <a:pt x="782072" y="577305"/>
                  <a:pt x="782072" y="713536"/>
                </a:cubicBezTo>
                <a:cubicBezTo>
                  <a:pt x="782072" y="849767"/>
                  <a:pt x="892509" y="960204"/>
                  <a:pt x="1028740" y="960204"/>
                </a:cubicBezTo>
                <a:cubicBezTo>
                  <a:pt x="1164971" y="960204"/>
                  <a:pt x="1275408" y="849767"/>
                  <a:pt x="1275408" y="713536"/>
                </a:cubicBezTo>
                <a:cubicBezTo>
                  <a:pt x="1275408" y="577305"/>
                  <a:pt x="1164971" y="466868"/>
                  <a:pt x="1028740" y="466868"/>
                </a:cubicBezTo>
                <a:close/>
                <a:moveTo>
                  <a:pt x="341248" y="0"/>
                </a:moveTo>
                <a:lnTo>
                  <a:pt x="1706199" y="0"/>
                </a:lnTo>
                <a:cubicBezTo>
                  <a:pt x="1894665" y="0"/>
                  <a:pt x="2047447" y="152782"/>
                  <a:pt x="2047447" y="341248"/>
                </a:cubicBezTo>
                <a:lnTo>
                  <a:pt x="2047447" y="3016081"/>
                </a:lnTo>
                <a:cubicBezTo>
                  <a:pt x="2047447" y="3204547"/>
                  <a:pt x="1894665" y="3357329"/>
                  <a:pt x="1706199" y="3357329"/>
                </a:cubicBezTo>
                <a:lnTo>
                  <a:pt x="341248" y="3357329"/>
                </a:lnTo>
                <a:cubicBezTo>
                  <a:pt x="152782" y="3357329"/>
                  <a:pt x="0" y="3204547"/>
                  <a:pt x="0" y="3016081"/>
                </a:cubicBezTo>
                <a:lnTo>
                  <a:pt x="0" y="341248"/>
                </a:lnTo>
                <a:cubicBezTo>
                  <a:pt x="0" y="152782"/>
                  <a:pt x="152782" y="0"/>
                  <a:pt x="341248" y="0"/>
                </a:cubicBezTo>
                <a:close/>
              </a:path>
            </a:pathLst>
          </a:custGeom>
          <a:solidFill>
            <a:schemeClr val="bg1">
              <a:lumMod val="95000"/>
            </a:schemeClr>
          </a:solidFill>
          <a:ln>
            <a:noFill/>
          </a:ln>
          <a:effectLst>
            <a:outerShdw blurRad="50800" dist="508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7" name="Freeform: Shape 6">
            <a:extLst>
              <a:ext uri="{FF2B5EF4-FFF2-40B4-BE49-F238E27FC236}">
                <a16:creationId xmlns:a16="http://schemas.microsoft.com/office/drawing/2014/main" id="{774CC982-1052-F759-A668-055C820F558D}"/>
              </a:ext>
              <a:ext uri="{C183D7F6-B498-43B3-948B-1728B52AA6E4}">
                <adec:decorative xmlns:adec="http://schemas.microsoft.com/office/drawing/2017/decorative" val="1"/>
              </a:ext>
            </a:extLst>
          </p:cNvPr>
          <p:cNvSpPr/>
          <p:nvPr/>
        </p:nvSpPr>
        <p:spPr>
          <a:xfrm>
            <a:off x="8455116" y="1413303"/>
            <a:ext cx="1807586" cy="2659095"/>
          </a:xfrm>
          <a:custGeom>
            <a:avLst/>
            <a:gdLst>
              <a:gd name="connsiteX0" fmla="*/ 376523 w 1322789"/>
              <a:gd name="connsiteY0" fmla="*/ 837936 h 2035602"/>
              <a:gd name="connsiteX1" fmla="*/ 281022 w 1322789"/>
              <a:gd name="connsiteY1" fmla="*/ 853853 h 2035602"/>
              <a:gd name="connsiteX2" fmla="*/ 158994 w 1322789"/>
              <a:gd name="connsiteY2" fmla="*/ 931668 h 2035602"/>
              <a:gd name="connsiteX3" fmla="*/ 143077 w 1322789"/>
              <a:gd name="connsiteY3" fmla="*/ 959964 h 2035602"/>
              <a:gd name="connsiteX4" fmla="*/ 44040 w 1322789"/>
              <a:gd name="connsiteY4" fmla="*/ 1333123 h 2035602"/>
              <a:gd name="connsiteX5" fmla="*/ 81179 w 1322789"/>
              <a:gd name="connsiteY5" fmla="*/ 1400327 h 2035602"/>
              <a:gd name="connsiteX6" fmla="*/ 93559 w 1322789"/>
              <a:gd name="connsiteY6" fmla="*/ 1403864 h 2035602"/>
              <a:gd name="connsiteX7" fmla="*/ 144846 w 1322789"/>
              <a:gd name="connsiteY7" fmla="*/ 1364956 h 2035602"/>
              <a:gd name="connsiteX8" fmla="*/ 235041 w 1322789"/>
              <a:gd name="connsiteY8" fmla="*/ 1025400 h 2035602"/>
              <a:gd name="connsiteX9" fmla="*/ 235041 w 1322789"/>
              <a:gd name="connsiteY9" fmla="*/ 1421549 h 2035602"/>
              <a:gd name="connsiteX10" fmla="*/ 235041 w 1322789"/>
              <a:gd name="connsiteY10" fmla="*/ 1969792 h 2035602"/>
              <a:gd name="connsiteX11" fmla="*/ 341152 w 1322789"/>
              <a:gd name="connsiteY11" fmla="*/ 1969792 h 2035602"/>
              <a:gd name="connsiteX12" fmla="*/ 341152 w 1322789"/>
              <a:gd name="connsiteY12" fmla="*/ 1421549 h 2035602"/>
              <a:gd name="connsiteX13" fmla="*/ 411893 w 1322789"/>
              <a:gd name="connsiteY13" fmla="*/ 1421549 h 2035602"/>
              <a:gd name="connsiteX14" fmla="*/ 411893 w 1322789"/>
              <a:gd name="connsiteY14" fmla="*/ 1969792 h 2035602"/>
              <a:gd name="connsiteX15" fmla="*/ 518005 w 1322789"/>
              <a:gd name="connsiteY15" fmla="*/ 1969792 h 2035602"/>
              <a:gd name="connsiteX16" fmla="*/ 518005 w 1322789"/>
              <a:gd name="connsiteY16" fmla="*/ 1421549 h 2035602"/>
              <a:gd name="connsiteX17" fmla="*/ 518005 w 1322789"/>
              <a:gd name="connsiteY17" fmla="*/ 1025400 h 2035602"/>
              <a:gd name="connsiteX18" fmla="*/ 608199 w 1322789"/>
              <a:gd name="connsiteY18" fmla="*/ 1363188 h 2035602"/>
              <a:gd name="connsiteX19" fmla="*/ 659487 w 1322789"/>
              <a:gd name="connsiteY19" fmla="*/ 1402096 h 2035602"/>
              <a:gd name="connsiteX20" fmla="*/ 673635 w 1322789"/>
              <a:gd name="connsiteY20" fmla="*/ 1400327 h 2035602"/>
              <a:gd name="connsiteX21" fmla="*/ 707237 w 1322789"/>
              <a:gd name="connsiteY21" fmla="*/ 1368494 h 2035602"/>
              <a:gd name="connsiteX22" fmla="*/ 800969 w 1322789"/>
              <a:gd name="connsiteY22" fmla="*/ 1025400 h 2035602"/>
              <a:gd name="connsiteX23" fmla="*/ 800969 w 1322789"/>
              <a:gd name="connsiteY23" fmla="*/ 1168650 h 2035602"/>
              <a:gd name="connsiteX24" fmla="*/ 700163 w 1322789"/>
              <a:gd name="connsiteY24" fmla="*/ 1545346 h 2035602"/>
              <a:gd name="connsiteX25" fmla="*/ 800969 w 1322789"/>
              <a:gd name="connsiteY25" fmla="*/ 1545346 h 2035602"/>
              <a:gd name="connsiteX26" fmla="*/ 800969 w 1322789"/>
              <a:gd name="connsiteY26" fmla="*/ 1969792 h 2035602"/>
              <a:gd name="connsiteX27" fmla="*/ 907080 w 1322789"/>
              <a:gd name="connsiteY27" fmla="*/ 1969792 h 2035602"/>
              <a:gd name="connsiteX28" fmla="*/ 907080 w 1322789"/>
              <a:gd name="connsiteY28" fmla="*/ 1545346 h 2035602"/>
              <a:gd name="connsiteX29" fmla="*/ 977821 w 1322789"/>
              <a:gd name="connsiteY29" fmla="*/ 1545346 h 2035602"/>
              <a:gd name="connsiteX30" fmla="*/ 977821 w 1322789"/>
              <a:gd name="connsiteY30" fmla="*/ 1969792 h 2035602"/>
              <a:gd name="connsiteX31" fmla="*/ 1083933 w 1322789"/>
              <a:gd name="connsiteY31" fmla="*/ 1969792 h 2035602"/>
              <a:gd name="connsiteX32" fmla="*/ 1083933 w 1322789"/>
              <a:gd name="connsiteY32" fmla="*/ 1545346 h 2035602"/>
              <a:gd name="connsiteX33" fmla="*/ 1184739 w 1322789"/>
              <a:gd name="connsiteY33" fmla="*/ 1545346 h 2035602"/>
              <a:gd name="connsiteX34" fmla="*/ 1083933 w 1322789"/>
              <a:gd name="connsiteY34" fmla="*/ 1168650 h 2035602"/>
              <a:gd name="connsiteX35" fmla="*/ 1083933 w 1322789"/>
              <a:gd name="connsiteY35" fmla="*/ 1025400 h 2035602"/>
              <a:gd name="connsiteX36" fmla="*/ 1174127 w 1322789"/>
              <a:gd name="connsiteY36" fmla="*/ 1363188 h 2035602"/>
              <a:gd name="connsiteX37" fmla="*/ 1225415 w 1322789"/>
              <a:gd name="connsiteY37" fmla="*/ 1402096 h 2035602"/>
              <a:gd name="connsiteX38" fmla="*/ 1239563 w 1322789"/>
              <a:gd name="connsiteY38" fmla="*/ 1400327 h 2035602"/>
              <a:gd name="connsiteX39" fmla="*/ 1276702 w 1322789"/>
              <a:gd name="connsiteY39" fmla="*/ 1334892 h 2035602"/>
              <a:gd name="connsiteX40" fmla="*/ 1175896 w 1322789"/>
              <a:gd name="connsiteY40" fmla="*/ 961733 h 2035602"/>
              <a:gd name="connsiteX41" fmla="*/ 1159979 w 1322789"/>
              <a:gd name="connsiteY41" fmla="*/ 933436 h 2035602"/>
              <a:gd name="connsiteX42" fmla="*/ 1037951 w 1322789"/>
              <a:gd name="connsiteY42" fmla="*/ 855621 h 2035602"/>
              <a:gd name="connsiteX43" fmla="*/ 942451 w 1322789"/>
              <a:gd name="connsiteY43" fmla="*/ 837936 h 2035602"/>
              <a:gd name="connsiteX44" fmla="*/ 846950 w 1322789"/>
              <a:gd name="connsiteY44" fmla="*/ 853853 h 2035602"/>
              <a:gd name="connsiteX45" fmla="*/ 724922 w 1322789"/>
              <a:gd name="connsiteY45" fmla="*/ 931668 h 2035602"/>
              <a:gd name="connsiteX46" fmla="*/ 709005 w 1322789"/>
              <a:gd name="connsiteY46" fmla="*/ 959964 h 2035602"/>
              <a:gd name="connsiteX47" fmla="*/ 659487 w 1322789"/>
              <a:gd name="connsiteY47" fmla="*/ 1145659 h 2035602"/>
              <a:gd name="connsiteX48" fmla="*/ 609968 w 1322789"/>
              <a:gd name="connsiteY48" fmla="*/ 961733 h 2035602"/>
              <a:gd name="connsiteX49" fmla="*/ 594051 w 1322789"/>
              <a:gd name="connsiteY49" fmla="*/ 933436 h 2035602"/>
              <a:gd name="connsiteX50" fmla="*/ 472023 w 1322789"/>
              <a:gd name="connsiteY50" fmla="*/ 855621 h 2035602"/>
              <a:gd name="connsiteX51" fmla="*/ 376523 w 1322789"/>
              <a:gd name="connsiteY51" fmla="*/ 837936 h 2035602"/>
              <a:gd name="connsiteX52" fmla="*/ 942451 w 1322789"/>
              <a:gd name="connsiteY52" fmla="*/ 554972 h 2035602"/>
              <a:gd name="connsiteX53" fmla="*/ 818654 w 1322789"/>
              <a:gd name="connsiteY53" fmla="*/ 678769 h 2035602"/>
              <a:gd name="connsiteX54" fmla="*/ 942451 w 1322789"/>
              <a:gd name="connsiteY54" fmla="*/ 802566 h 2035602"/>
              <a:gd name="connsiteX55" fmla="*/ 1066248 w 1322789"/>
              <a:gd name="connsiteY55" fmla="*/ 678769 h 2035602"/>
              <a:gd name="connsiteX56" fmla="*/ 942451 w 1322789"/>
              <a:gd name="connsiteY56" fmla="*/ 554972 h 2035602"/>
              <a:gd name="connsiteX57" fmla="*/ 376523 w 1322789"/>
              <a:gd name="connsiteY57" fmla="*/ 554972 h 2035602"/>
              <a:gd name="connsiteX58" fmla="*/ 252726 w 1322789"/>
              <a:gd name="connsiteY58" fmla="*/ 678769 h 2035602"/>
              <a:gd name="connsiteX59" fmla="*/ 376523 w 1322789"/>
              <a:gd name="connsiteY59" fmla="*/ 802566 h 2035602"/>
              <a:gd name="connsiteX60" fmla="*/ 500320 w 1322789"/>
              <a:gd name="connsiteY60" fmla="*/ 678769 h 2035602"/>
              <a:gd name="connsiteX61" fmla="*/ 376523 w 1322789"/>
              <a:gd name="connsiteY61" fmla="*/ 554972 h 2035602"/>
              <a:gd name="connsiteX62" fmla="*/ 220469 w 1322789"/>
              <a:gd name="connsiteY62" fmla="*/ 0 h 2035602"/>
              <a:gd name="connsiteX63" fmla="*/ 1102320 w 1322789"/>
              <a:gd name="connsiteY63" fmla="*/ 0 h 2035602"/>
              <a:gd name="connsiteX64" fmla="*/ 1322789 w 1322789"/>
              <a:gd name="connsiteY64" fmla="*/ 220469 h 2035602"/>
              <a:gd name="connsiteX65" fmla="*/ 1322789 w 1322789"/>
              <a:gd name="connsiteY65" fmla="*/ 1815133 h 2035602"/>
              <a:gd name="connsiteX66" fmla="*/ 1102320 w 1322789"/>
              <a:gd name="connsiteY66" fmla="*/ 2035602 h 2035602"/>
              <a:gd name="connsiteX67" fmla="*/ 220469 w 1322789"/>
              <a:gd name="connsiteY67" fmla="*/ 2035602 h 2035602"/>
              <a:gd name="connsiteX68" fmla="*/ 0 w 1322789"/>
              <a:gd name="connsiteY68" fmla="*/ 1815133 h 2035602"/>
              <a:gd name="connsiteX69" fmla="*/ 0 w 1322789"/>
              <a:gd name="connsiteY69" fmla="*/ 220469 h 2035602"/>
              <a:gd name="connsiteX70" fmla="*/ 220469 w 1322789"/>
              <a:gd name="connsiteY70"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22789" h="2035602">
                <a:moveTo>
                  <a:pt x="376523" y="837936"/>
                </a:moveTo>
                <a:cubicBezTo>
                  <a:pt x="342921" y="837936"/>
                  <a:pt x="311087" y="843242"/>
                  <a:pt x="281022" y="853853"/>
                </a:cubicBezTo>
                <a:cubicBezTo>
                  <a:pt x="233272" y="869769"/>
                  <a:pt x="192596" y="896297"/>
                  <a:pt x="158994" y="931668"/>
                </a:cubicBezTo>
                <a:cubicBezTo>
                  <a:pt x="151920" y="940510"/>
                  <a:pt x="146614" y="949353"/>
                  <a:pt x="143077" y="959964"/>
                </a:cubicBezTo>
                <a:lnTo>
                  <a:pt x="44040" y="1333123"/>
                </a:lnTo>
                <a:cubicBezTo>
                  <a:pt x="36966" y="1361419"/>
                  <a:pt x="51114" y="1393253"/>
                  <a:pt x="81179" y="1400327"/>
                </a:cubicBezTo>
                <a:cubicBezTo>
                  <a:pt x="84716" y="1403864"/>
                  <a:pt x="88253" y="1403864"/>
                  <a:pt x="93559" y="1403864"/>
                </a:cubicBezTo>
                <a:cubicBezTo>
                  <a:pt x="116549" y="1403864"/>
                  <a:pt x="137772" y="1387947"/>
                  <a:pt x="144846" y="1364956"/>
                </a:cubicBezTo>
                <a:lnTo>
                  <a:pt x="235041" y="1025400"/>
                </a:lnTo>
                <a:lnTo>
                  <a:pt x="235041" y="1421549"/>
                </a:lnTo>
                <a:lnTo>
                  <a:pt x="235041" y="1969792"/>
                </a:lnTo>
                <a:lnTo>
                  <a:pt x="341152" y="1969792"/>
                </a:lnTo>
                <a:lnTo>
                  <a:pt x="341152" y="1421549"/>
                </a:lnTo>
                <a:lnTo>
                  <a:pt x="411893" y="1421549"/>
                </a:lnTo>
                <a:lnTo>
                  <a:pt x="411893" y="1969792"/>
                </a:lnTo>
                <a:lnTo>
                  <a:pt x="518005" y="1969792"/>
                </a:lnTo>
                <a:lnTo>
                  <a:pt x="518005" y="1421549"/>
                </a:lnTo>
                <a:lnTo>
                  <a:pt x="518005" y="1025400"/>
                </a:lnTo>
                <a:lnTo>
                  <a:pt x="608199" y="1363188"/>
                </a:lnTo>
                <a:cubicBezTo>
                  <a:pt x="615273" y="1386179"/>
                  <a:pt x="636496" y="1402096"/>
                  <a:pt x="659487" y="1402096"/>
                </a:cubicBezTo>
                <a:cubicBezTo>
                  <a:pt x="664792" y="1402096"/>
                  <a:pt x="668329" y="1402096"/>
                  <a:pt x="673635" y="1400327"/>
                </a:cubicBezTo>
                <a:cubicBezTo>
                  <a:pt x="689552" y="1395021"/>
                  <a:pt x="701931" y="1382642"/>
                  <a:pt x="707237" y="1368494"/>
                </a:cubicBezTo>
                <a:cubicBezTo>
                  <a:pt x="709005" y="1368494"/>
                  <a:pt x="800969" y="1025400"/>
                  <a:pt x="800969" y="1025400"/>
                </a:cubicBezTo>
                <a:lnTo>
                  <a:pt x="800969" y="1168650"/>
                </a:lnTo>
                <a:lnTo>
                  <a:pt x="700163" y="1545346"/>
                </a:lnTo>
                <a:lnTo>
                  <a:pt x="800969" y="1545346"/>
                </a:lnTo>
                <a:lnTo>
                  <a:pt x="800969" y="1969792"/>
                </a:lnTo>
                <a:lnTo>
                  <a:pt x="907080" y="1969792"/>
                </a:lnTo>
                <a:lnTo>
                  <a:pt x="907080" y="1545346"/>
                </a:lnTo>
                <a:lnTo>
                  <a:pt x="977821" y="1545346"/>
                </a:lnTo>
                <a:lnTo>
                  <a:pt x="977821" y="1969792"/>
                </a:lnTo>
                <a:lnTo>
                  <a:pt x="1083933" y="1969792"/>
                </a:lnTo>
                <a:lnTo>
                  <a:pt x="1083933" y="1545346"/>
                </a:lnTo>
                <a:lnTo>
                  <a:pt x="1184739" y="1545346"/>
                </a:lnTo>
                <a:lnTo>
                  <a:pt x="1083933" y="1168650"/>
                </a:lnTo>
                <a:lnTo>
                  <a:pt x="1083933" y="1025400"/>
                </a:lnTo>
                <a:lnTo>
                  <a:pt x="1174127" y="1363188"/>
                </a:lnTo>
                <a:cubicBezTo>
                  <a:pt x="1181202" y="1386179"/>
                  <a:pt x="1202424" y="1402096"/>
                  <a:pt x="1225415" y="1402096"/>
                </a:cubicBezTo>
                <a:cubicBezTo>
                  <a:pt x="1230720" y="1402096"/>
                  <a:pt x="1234257" y="1402096"/>
                  <a:pt x="1239563" y="1400327"/>
                </a:cubicBezTo>
                <a:cubicBezTo>
                  <a:pt x="1267859" y="1393253"/>
                  <a:pt x="1283776" y="1363188"/>
                  <a:pt x="1276702" y="1334892"/>
                </a:cubicBezTo>
                <a:lnTo>
                  <a:pt x="1175896" y="961733"/>
                </a:lnTo>
                <a:cubicBezTo>
                  <a:pt x="1172359" y="951122"/>
                  <a:pt x="1167053" y="940510"/>
                  <a:pt x="1159979" y="933436"/>
                </a:cubicBezTo>
                <a:cubicBezTo>
                  <a:pt x="1126377" y="898066"/>
                  <a:pt x="1083933" y="871538"/>
                  <a:pt x="1037951" y="855621"/>
                </a:cubicBezTo>
                <a:cubicBezTo>
                  <a:pt x="1007886" y="843242"/>
                  <a:pt x="976053" y="837936"/>
                  <a:pt x="942451" y="837936"/>
                </a:cubicBezTo>
                <a:cubicBezTo>
                  <a:pt x="908849" y="837936"/>
                  <a:pt x="877015" y="843242"/>
                  <a:pt x="846950" y="853853"/>
                </a:cubicBezTo>
                <a:cubicBezTo>
                  <a:pt x="799200" y="869769"/>
                  <a:pt x="758524" y="896297"/>
                  <a:pt x="724922" y="931668"/>
                </a:cubicBezTo>
                <a:cubicBezTo>
                  <a:pt x="717848" y="940510"/>
                  <a:pt x="712542" y="949353"/>
                  <a:pt x="709005" y="959964"/>
                </a:cubicBezTo>
                <a:lnTo>
                  <a:pt x="659487" y="1145659"/>
                </a:lnTo>
                <a:lnTo>
                  <a:pt x="609968" y="961733"/>
                </a:lnTo>
                <a:cubicBezTo>
                  <a:pt x="606431" y="951122"/>
                  <a:pt x="601125" y="940510"/>
                  <a:pt x="594051" y="933436"/>
                </a:cubicBezTo>
                <a:cubicBezTo>
                  <a:pt x="560449" y="898066"/>
                  <a:pt x="518005" y="871538"/>
                  <a:pt x="472023" y="855621"/>
                </a:cubicBezTo>
                <a:cubicBezTo>
                  <a:pt x="441958" y="843242"/>
                  <a:pt x="410125" y="837936"/>
                  <a:pt x="376523" y="837936"/>
                </a:cubicBezTo>
                <a:close/>
                <a:moveTo>
                  <a:pt x="942451" y="554972"/>
                </a:moveTo>
                <a:cubicBezTo>
                  <a:pt x="874080" y="554972"/>
                  <a:pt x="818654" y="610398"/>
                  <a:pt x="818654" y="678769"/>
                </a:cubicBezTo>
                <a:cubicBezTo>
                  <a:pt x="818654" y="747140"/>
                  <a:pt x="874080" y="802566"/>
                  <a:pt x="942451" y="802566"/>
                </a:cubicBezTo>
                <a:cubicBezTo>
                  <a:pt x="1010822" y="802566"/>
                  <a:pt x="1066248" y="747140"/>
                  <a:pt x="1066248" y="678769"/>
                </a:cubicBezTo>
                <a:cubicBezTo>
                  <a:pt x="1066248" y="610398"/>
                  <a:pt x="1010822" y="554972"/>
                  <a:pt x="942451" y="554972"/>
                </a:cubicBezTo>
                <a:close/>
                <a:moveTo>
                  <a:pt x="376523" y="554972"/>
                </a:moveTo>
                <a:cubicBezTo>
                  <a:pt x="308152" y="554972"/>
                  <a:pt x="252726" y="610398"/>
                  <a:pt x="252726" y="678769"/>
                </a:cubicBezTo>
                <a:cubicBezTo>
                  <a:pt x="252726" y="747140"/>
                  <a:pt x="308152" y="802566"/>
                  <a:pt x="376523" y="802566"/>
                </a:cubicBezTo>
                <a:cubicBezTo>
                  <a:pt x="444894" y="802566"/>
                  <a:pt x="500320" y="747140"/>
                  <a:pt x="500320" y="678769"/>
                </a:cubicBezTo>
                <a:cubicBezTo>
                  <a:pt x="500320" y="610398"/>
                  <a:pt x="444894" y="554972"/>
                  <a:pt x="376523" y="554972"/>
                </a:cubicBezTo>
                <a:close/>
                <a:moveTo>
                  <a:pt x="220469" y="0"/>
                </a:moveTo>
                <a:lnTo>
                  <a:pt x="1102320" y="0"/>
                </a:lnTo>
                <a:cubicBezTo>
                  <a:pt x="1224082" y="0"/>
                  <a:pt x="1322789" y="98707"/>
                  <a:pt x="1322789" y="220469"/>
                </a:cubicBezTo>
                <a:lnTo>
                  <a:pt x="1322789" y="1815133"/>
                </a:lnTo>
                <a:cubicBezTo>
                  <a:pt x="1322789" y="1936895"/>
                  <a:pt x="1224082" y="2035602"/>
                  <a:pt x="1102320" y="2035602"/>
                </a:cubicBezTo>
                <a:lnTo>
                  <a:pt x="220469" y="2035602"/>
                </a:lnTo>
                <a:cubicBezTo>
                  <a:pt x="98707" y="2035602"/>
                  <a:pt x="0" y="1936895"/>
                  <a:pt x="0" y="1815133"/>
                </a:cubicBezTo>
                <a:lnTo>
                  <a:pt x="0" y="220469"/>
                </a:lnTo>
                <a:cubicBezTo>
                  <a:pt x="0" y="98707"/>
                  <a:pt x="98707" y="0"/>
                  <a:pt x="220469" y="0"/>
                </a:cubicBezTo>
                <a:close/>
              </a:path>
            </a:pathLst>
          </a:custGeom>
          <a:solidFill>
            <a:schemeClr val="bg1">
              <a:lumMod val="95000"/>
            </a:schemeClr>
          </a:solidFill>
          <a:ln>
            <a:noFill/>
          </a:ln>
          <a:effectLst>
            <a:outerShdw blurRad="50800" dist="508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49" name="Rectangle: Rounded Corners 48">
            <a:extLst>
              <a:ext uri="{FF2B5EF4-FFF2-40B4-BE49-F238E27FC236}">
                <a16:creationId xmlns:a16="http://schemas.microsoft.com/office/drawing/2014/main" id="{E6C0BDCA-2332-B3EC-68F0-F8C9CD9EE0A9}"/>
              </a:ext>
              <a:ext uri="{C183D7F6-B498-43B3-948B-1728B52AA6E4}">
                <adec:decorative xmlns:adec="http://schemas.microsoft.com/office/drawing/2017/decorative" val="1"/>
              </a:ext>
            </a:extLst>
          </p:cNvPr>
          <p:cNvSpPr/>
          <p:nvPr/>
        </p:nvSpPr>
        <p:spPr>
          <a:xfrm>
            <a:off x="6537988" y="6468631"/>
            <a:ext cx="1754155" cy="132077"/>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7" name="Rectangle: Rounded Corners 46">
            <a:extLst>
              <a:ext uri="{FF2B5EF4-FFF2-40B4-BE49-F238E27FC236}">
                <a16:creationId xmlns:a16="http://schemas.microsoft.com/office/drawing/2014/main" id="{A2B8F211-A648-540E-553A-D122BD927014}"/>
              </a:ext>
              <a:ext uri="{C183D7F6-B498-43B3-948B-1728B52AA6E4}">
                <adec:decorative xmlns:adec="http://schemas.microsoft.com/office/drawing/2017/decorative" val="1"/>
              </a:ext>
            </a:extLst>
          </p:cNvPr>
          <p:cNvSpPr/>
          <p:nvPr/>
        </p:nvSpPr>
        <p:spPr>
          <a:xfrm>
            <a:off x="5385344" y="3513138"/>
            <a:ext cx="1906674" cy="491391"/>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Freeform: Shape 37" descr="Vairākas sievietes 2%">
            <a:extLst>
              <a:ext uri="{FF2B5EF4-FFF2-40B4-BE49-F238E27FC236}">
                <a16:creationId xmlns:a16="http://schemas.microsoft.com/office/drawing/2014/main" id="{B5AA14DB-A928-18D7-EC8F-8305504D3014}"/>
              </a:ext>
            </a:extLst>
          </p:cNvPr>
          <p:cNvSpPr/>
          <p:nvPr/>
        </p:nvSpPr>
        <p:spPr>
          <a:xfrm>
            <a:off x="6373586" y="4230591"/>
            <a:ext cx="2081530" cy="2437988"/>
          </a:xfrm>
          <a:custGeom>
            <a:avLst/>
            <a:gdLst>
              <a:gd name="connsiteX0" fmla="*/ 1464095 w 1886463"/>
              <a:gd name="connsiteY0" fmla="*/ 708084 h 2035602"/>
              <a:gd name="connsiteX1" fmla="*/ 1353877 w 1886463"/>
              <a:gd name="connsiteY1" fmla="*/ 726454 h 2035602"/>
              <a:gd name="connsiteX2" fmla="*/ 1237944 w 1886463"/>
              <a:gd name="connsiteY2" fmla="*/ 792788 h 2035602"/>
              <a:gd name="connsiteX3" fmla="*/ 1261621 w 1886463"/>
              <a:gd name="connsiteY3" fmla="*/ 836059 h 2035602"/>
              <a:gd name="connsiteX4" fmla="*/ 1261621 w 1886463"/>
              <a:gd name="connsiteY4" fmla="*/ 837080 h 2035602"/>
              <a:gd name="connsiteX5" fmla="*/ 1261621 w 1886463"/>
              <a:gd name="connsiteY5" fmla="*/ 838304 h 2035602"/>
              <a:gd name="connsiteX6" fmla="*/ 1353673 w 1886463"/>
              <a:gd name="connsiteY6" fmla="*/ 1177938 h 2035602"/>
              <a:gd name="connsiteX7" fmla="*/ 1287338 w 1886463"/>
              <a:gd name="connsiteY7" fmla="*/ 1304280 h 2035602"/>
              <a:gd name="connsiteX8" fmla="*/ 1258967 w 1886463"/>
              <a:gd name="connsiteY8" fmla="*/ 1308159 h 2035602"/>
              <a:gd name="connsiteX9" fmla="*/ 1238556 w 1886463"/>
              <a:gd name="connsiteY9" fmla="*/ 1305709 h 2035602"/>
              <a:gd name="connsiteX10" fmla="*/ 1232025 w 1886463"/>
              <a:gd name="connsiteY10" fmla="*/ 1330202 h 2035602"/>
              <a:gd name="connsiteX11" fmla="*/ 1274683 w 1886463"/>
              <a:gd name="connsiteY11" fmla="*/ 1489406 h 2035602"/>
              <a:gd name="connsiteX12" fmla="*/ 1277541 w 1886463"/>
              <a:gd name="connsiteY12" fmla="*/ 1500019 h 2035602"/>
              <a:gd name="connsiteX13" fmla="*/ 1303054 w 1886463"/>
              <a:gd name="connsiteY13" fmla="*/ 1500019 h 2035602"/>
              <a:gd name="connsiteX14" fmla="*/ 1303054 w 1886463"/>
              <a:gd name="connsiteY14" fmla="*/ 1963342 h 2035602"/>
              <a:gd name="connsiteX15" fmla="*/ 1425518 w 1886463"/>
              <a:gd name="connsiteY15" fmla="*/ 1963342 h 2035602"/>
              <a:gd name="connsiteX16" fmla="*/ 1425518 w 1886463"/>
              <a:gd name="connsiteY16" fmla="*/ 1500019 h 2035602"/>
              <a:gd name="connsiteX17" fmla="*/ 1507161 w 1886463"/>
              <a:gd name="connsiteY17" fmla="*/ 1500019 h 2035602"/>
              <a:gd name="connsiteX18" fmla="*/ 1507161 w 1886463"/>
              <a:gd name="connsiteY18" fmla="*/ 1961301 h 2035602"/>
              <a:gd name="connsiteX19" fmla="*/ 1629625 w 1886463"/>
              <a:gd name="connsiteY19" fmla="*/ 1961301 h 2035602"/>
              <a:gd name="connsiteX20" fmla="*/ 1629625 w 1886463"/>
              <a:gd name="connsiteY20" fmla="*/ 1500019 h 2035602"/>
              <a:gd name="connsiteX21" fmla="*/ 1745966 w 1886463"/>
              <a:gd name="connsiteY21" fmla="*/ 1500019 h 2035602"/>
              <a:gd name="connsiteX22" fmla="*/ 1629625 w 1886463"/>
              <a:gd name="connsiteY22" fmla="*/ 1065475 h 2035602"/>
              <a:gd name="connsiteX23" fmla="*/ 1629625 w 1886463"/>
              <a:gd name="connsiteY23" fmla="*/ 924437 h 2035602"/>
              <a:gd name="connsiteX24" fmla="*/ 1711268 w 1886463"/>
              <a:gd name="connsiteY24" fmla="*/ 1222434 h 2035602"/>
              <a:gd name="connsiteX25" fmla="*/ 1770459 w 1886463"/>
              <a:gd name="connsiteY25" fmla="*/ 1267337 h 2035602"/>
              <a:gd name="connsiteX26" fmla="*/ 1786788 w 1886463"/>
              <a:gd name="connsiteY26" fmla="*/ 1265296 h 2035602"/>
              <a:gd name="connsiteX27" fmla="*/ 1825364 w 1886463"/>
              <a:gd name="connsiteY27" fmla="*/ 1187735 h 2035602"/>
              <a:gd name="connsiteX28" fmla="*/ 1733516 w 1886463"/>
              <a:gd name="connsiteY28" fmla="*/ 848918 h 2035602"/>
              <a:gd name="connsiteX29" fmla="*/ 1715146 w 1886463"/>
              <a:gd name="connsiteY29" fmla="*/ 816261 h 2035602"/>
              <a:gd name="connsiteX30" fmla="*/ 1574312 w 1886463"/>
              <a:gd name="connsiteY30" fmla="*/ 726454 h 2035602"/>
              <a:gd name="connsiteX31" fmla="*/ 1464095 w 1886463"/>
              <a:gd name="connsiteY31" fmla="*/ 708084 h 2035602"/>
              <a:gd name="connsiteX32" fmla="*/ 953419 w 1886463"/>
              <a:gd name="connsiteY32" fmla="*/ 708084 h 2035602"/>
              <a:gd name="connsiteX33" fmla="*/ 843201 w 1886463"/>
              <a:gd name="connsiteY33" fmla="*/ 726454 h 2035602"/>
              <a:gd name="connsiteX34" fmla="*/ 702367 w 1886463"/>
              <a:gd name="connsiteY34" fmla="*/ 816261 h 2035602"/>
              <a:gd name="connsiteX35" fmla="*/ 683794 w 1886463"/>
              <a:gd name="connsiteY35" fmla="*/ 848918 h 2035602"/>
              <a:gd name="connsiteX36" fmla="*/ 591945 w 1886463"/>
              <a:gd name="connsiteY36" fmla="*/ 1187735 h 2035602"/>
              <a:gd name="connsiteX37" fmla="*/ 634020 w 1886463"/>
              <a:gd name="connsiteY37" fmla="*/ 1265070 h 2035602"/>
              <a:gd name="connsiteX38" fmla="*/ 634808 w 1886463"/>
              <a:gd name="connsiteY38" fmla="*/ 1265296 h 2035602"/>
              <a:gd name="connsiteX39" fmla="*/ 651137 w 1886463"/>
              <a:gd name="connsiteY39" fmla="*/ 1267337 h 2035602"/>
              <a:gd name="connsiteX40" fmla="*/ 710532 w 1886463"/>
              <a:gd name="connsiteY40" fmla="*/ 1222434 h 2035602"/>
              <a:gd name="connsiteX41" fmla="*/ 792174 w 1886463"/>
              <a:gd name="connsiteY41" fmla="*/ 924437 h 2035602"/>
              <a:gd name="connsiteX42" fmla="*/ 792174 w 1886463"/>
              <a:gd name="connsiteY42" fmla="*/ 1065271 h 2035602"/>
              <a:gd name="connsiteX43" fmla="*/ 675629 w 1886463"/>
              <a:gd name="connsiteY43" fmla="*/ 1500019 h 2035602"/>
              <a:gd name="connsiteX44" fmla="*/ 792174 w 1886463"/>
              <a:gd name="connsiteY44" fmla="*/ 1500019 h 2035602"/>
              <a:gd name="connsiteX45" fmla="*/ 792174 w 1886463"/>
              <a:gd name="connsiteY45" fmla="*/ 1963342 h 2035602"/>
              <a:gd name="connsiteX46" fmla="*/ 914639 w 1886463"/>
              <a:gd name="connsiteY46" fmla="*/ 1963342 h 2035602"/>
              <a:gd name="connsiteX47" fmla="*/ 914639 w 1886463"/>
              <a:gd name="connsiteY47" fmla="*/ 1500019 h 2035602"/>
              <a:gd name="connsiteX48" fmla="*/ 996281 w 1886463"/>
              <a:gd name="connsiteY48" fmla="*/ 1500019 h 2035602"/>
              <a:gd name="connsiteX49" fmla="*/ 996281 w 1886463"/>
              <a:gd name="connsiteY49" fmla="*/ 1961301 h 2035602"/>
              <a:gd name="connsiteX50" fmla="*/ 1118746 w 1886463"/>
              <a:gd name="connsiteY50" fmla="*/ 1961301 h 2035602"/>
              <a:gd name="connsiteX51" fmla="*/ 1118746 w 1886463"/>
              <a:gd name="connsiteY51" fmla="*/ 1500019 h 2035602"/>
              <a:gd name="connsiteX52" fmla="*/ 1235087 w 1886463"/>
              <a:gd name="connsiteY52" fmla="*/ 1500019 h 2035602"/>
              <a:gd name="connsiteX53" fmla="*/ 1118746 w 1886463"/>
              <a:gd name="connsiteY53" fmla="*/ 1065475 h 2035602"/>
              <a:gd name="connsiteX54" fmla="*/ 1118746 w 1886463"/>
              <a:gd name="connsiteY54" fmla="*/ 924437 h 2035602"/>
              <a:gd name="connsiteX55" fmla="*/ 1200388 w 1886463"/>
              <a:gd name="connsiteY55" fmla="*/ 1222434 h 2035602"/>
              <a:gd name="connsiteX56" fmla="*/ 1259579 w 1886463"/>
              <a:gd name="connsiteY56" fmla="*/ 1267337 h 2035602"/>
              <a:gd name="connsiteX57" fmla="*/ 1275908 w 1886463"/>
              <a:gd name="connsiteY57" fmla="*/ 1265296 h 2035602"/>
              <a:gd name="connsiteX58" fmla="*/ 1314688 w 1886463"/>
              <a:gd name="connsiteY58" fmla="*/ 1187735 h 2035602"/>
              <a:gd name="connsiteX59" fmla="*/ 1222840 w 1886463"/>
              <a:gd name="connsiteY59" fmla="*/ 848918 h 2035602"/>
              <a:gd name="connsiteX60" fmla="*/ 1204471 w 1886463"/>
              <a:gd name="connsiteY60" fmla="*/ 816261 h 2035602"/>
              <a:gd name="connsiteX61" fmla="*/ 1063637 w 1886463"/>
              <a:gd name="connsiteY61" fmla="*/ 726454 h 2035602"/>
              <a:gd name="connsiteX62" fmla="*/ 953419 w 1886463"/>
              <a:gd name="connsiteY62" fmla="*/ 708084 h 2035602"/>
              <a:gd name="connsiteX63" fmla="*/ 442539 w 1886463"/>
              <a:gd name="connsiteY63" fmla="*/ 708084 h 2035602"/>
              <a:gd name="connsiteX64" fmla="*/ 332321 w 1886463"/>
              <a:gd name="connsiteY64" fmla="*/ 726454 h 2035602"/>
              <a:gd name="connsiteX65" fmla="*/ 191487 w 1886463"/>
              <a:gd name="connsiteY65" fmla="*/ 816261 h 2035602"/>
              <a:gd name="connsiteX66" fmla="*/ 172914 w 1886463"/>
              <a:gd name="connsiteY66" fmla="*/ 848918 h 2035602"/>
              <a:gd name="connsiteX67" fmla="*/ 81270 w 1886463"/>
              <a:gd name="connsiteY67" fmla="*/ 1187735 h 2035602"/>
              <a:gd name="connsiteX68" fmla="*/ 123345 w 1886463"/>
              <a:gd name="connsiteY68" fmla="*/ 1265070 h 2035602"/>
              <a:gd name="connsiteX69" fmla="*/ 124132 w 1886463"/>
              <a:gd name="connsiteY69" fmla="*/ 1265296 h 2035602"/>
              <a:gd name="connsiteX70" fmla="*/ 140461 w 1886463"/>
              <a:gd name="connsiteY70" fmla="*/ 1267337 h 2035602"/>
              <a:gd name="connsiteX71" fmla="*/ 199856 w 1886463"/>
              <a:gd name="connsiteY71" fmla="*/ 1222434 h 2035602"/>
              <a:gd name="connsiteX72" fmla="*/ 281499 w 1886463"/>
              <a:gd name="connsiteY72" fmla="*/ 924437 h 2035602"/>
              <a:gd name="connsiteX73" fmla="*/ 281499 w 1886463"/>
              <a:gd name="connsiteY73" fmla="*/ 1065271 h 2035602"/>
              <a:gd name="connsiteX74" fmla="*/ 164954 w 1886463"/>
              <a:gd name="connsiteY74" fmla="*/ 1500019 h 2035602"/>
              <a:gd name="connsiteX75" fmla="*/ 281499 w 1886463"/>
              <a:gd name="connsiteY75" fmla="*/ 1500019 h 2035602"/>
              <a:gd name="connsiteX76" fmla="*/ 281499 w 1886463"/>
              <a:gd name="connsiteY76" fmla="*/ 1963342 h 2035602"/>
              <a:gd name="connsiteX77" fmla="*/ 403963 w 1886463"/>
              <a:gd name="connsiteY77" fmla="*/ 1963342 h 2035602"/>
              <a:gd name="connsiteX78" fmla="*/ 403963 w 1886463"/>
              <a:gd name="connsiteY78" fmla="*/ 1500019 h 2035602"/>
              <a:gd name="connsiteX79" fmla="*/ 485606 w 1886463"/>
              <a:gd name="connsiteY79" fmla="*/ 1500019 h 2035602"/>
              <a:gd name="connsiteX80" fmla="*/ 485606 w 1886463"/>
              <a:gd name="connsiteY80" fmla="*/ 1961301 h 2035602"/>
              <a:gd name="connsiteX81" fmla="*/ 608070 w 1886463"/>
              <a:gd name="connsiteY81" fmla="*/ 1961301 h 2035602"/>
              <a:gd name="connsiteX82" fmla="*/ 608070 w 1886463"/>
              <a:gd name="connsiteY82" fmla="*/ 1500019 h 2035602"/>
              <a:gd name="connsiteX83" fmla="*/ 633379 w 1886463"/>
              <a:gd name="connsiteY83" fmla="*/ 1500019 h 2035602"/>
              <a:gd name="connsiteX84" fmla="*/ 636237 w 1886463"/>
              <a:gd name="connsiteY84" fmla="*/ 1489406 h 2035602"/>
              <a:gd name="connsiteX85" fmla="*/ 678895 w 1886463"/>
              <a:gd name="connsiteY85" fmla="*/ 1330202 h 2035602"/>
              <a:gd name="connsiteX86" fmla="*/ 672364 w 1886463"/>
              <a:gd name="connsiteY86" fmla="*/ 1305709 h 2035602"/>
              <a:gd name="connsiteX87" fmla="*/ 651953 w 1886463"/>
              <a:gd name="connsiteY87" fmla="*/ 1308159 h 2035602"/>
              <a:gd name="connsiteX88" fmla="*/ 624603 w 1886463"/>
              <a:gd name="connsiteY88" fmla="*/ 1304689 h 2035602"/>
              <a:gd name="connsiteX89" fmla="*/ 565412 w 1886463"/>
              <a:gd name="connsiteY89" fmla="*/ 1260806 h 2035602"/>
              <a:gd name="connsiteX90" fmla="*/ 553369 w 1886463"/>
              <a:gd name="connsiteY90" fmla="*/ 1177122 h 2035602"/>
              <a:gd name="connsiteX91" fmla="*/ 645013 w 1886463"/>
              <a:gd name="connsiteY91" fmla="*/ 838304 h 2035602"/>
              <a:gd name="connsiteX92" fmla="*/ 645013 w 1886463"/>
              <a:gd name="connsiteY92" fmla="*/ 837080 h 2035602"/>
              <a:gd name="connsiteX93" fmla="*/ 645013 w 1886463"/>
              <a:gd name="connsiteY93" fmla="*/ 836059 h 2035602"/>
              <a:gd name="connsiteX94" fmla="*/ 668486 w 1886463"/>
              <a:gd name="connsiteY94" fmla="*/ 792992 h 2035602"/>
              <a:gd name="connsiteX95" fmla="*/ 552757 w 1886463"/>
              <a:gd name="connsiteY95" fmla="*/ 726454 h 2035602"/>
              <a:gd name="connsiteX96" fmla="*/ 442539 w 1886463"/>
              <a:gd name="connsiteY96" fmla="*/ 708084 h 2035602"/>
              <a:gd name="connsiteX97" fmla="*/ 1461442 w 1886463"/>
              <a:gd name="connsiteY97" fmla="*/ 379472 h 2035602"/>
              <a:gd name="connsiteX98" fmla="*/ 1318567 w 1886463"/>
              <a:gd name="connsiteY98" fmla="*/ 522347 h 2035602"/>
              <a:gd name="connsiteX99" fmla="*/ 1461442 w 1886463"/>
              <a:gd name="connsiteY99" fmla="*/ 665222 h 2035602"/>
              <a:gd name="connsiteX100" fmla="*/ 1604317 w 1886463"/>
              <a:gd name="connsiteY100" fmla="*/ 522347 h 2035602"/>
              <a:gd name="connsiteX101" fmla="*/ 1461442 w 1886463"/>
              <a:gd name="connsiteY101" fmla="*/ 379472 h 2035602"/>
              <a:gd name="connsiteX102" fmla="*/ 951174 w 1886463"/>
              <a:gd name="connsiteY102" fmla="*/ 379472 h 2035602"/>
              <a:gd name="connsiteX103" fmla="*/ 808299 w 1886463"/>
              <a:gd name="connsiteY103" fmla="*/ 522347 h 2035602"/>
              <a:gd name="connsiteX104" fmla="*/ 951174 w 1886463"/>
              <a:gd name="connsiteY104" fmla="*/ 665222 h 2035602"/>
              <a:gd name="connsiteX105" fmla="*/ 1094049 w 1886463"/>
              <a:gd name="connsiteY105" fmla="*/ 522347 h 2035602"/>
              <a:gd name="connsiteX106" fmla="*/ 951174 w 1886463"/>
              <a:gd name="connsiteY106" fmla="*/ 379472 h 2035602"/>
              <a:gd name="connsiteX107" fmla="*/ 440907 w 1886463"/>
              <a:gd name="connsiteY107" fmla="*/ 379472 h 2035602"/>
              <a:gd name="connsiteX108" fmla="*/ 298032 w 1886463"/>
              <a:gd name="connsiteY108" fmla="*/ 522347 h 2035602"/>
              <a:gd name="connsiteX109" fmla="*/ 440907 w 1886463"/>
              <a:gd name="connsiteY109" fmla="*/ 665222 h 2035602"/>
              <a:gd name="connsiteX110" fmla="*/ 583782 w 1886463"/>
              <a:gd name="connsiteY110" fmla="*/ 522347 h 2035602"/>
              <a:gd name="connsiteX111" fmla="*/ 440907 w 1886463"/>
              <a:gd name="connsiteY111" fmla="*/ 379472 h 2035602"/>
              <a:gd name="connsiteX112" fmla="*/ 314417 w 1886463"/>
              <a:gd name="connsiteY112" fmla="*/ 0 h 2035602"/>
              <a:gd name="connsiteX113" fmla="*/ 1572046 w 1886463"/>
              <a:gd name="connsiteY113" fmla="*/ 0 h 2035602"/>
              <a:gd name="connsiteX114" fmla="*/ 1886463 w 1886463"/>
              <a:gd name="connsiteY114" fmla="*/ 314417 h 2035602"/>
              <a:gd name="connsiteX115" fmla="*/ 1886463 w 1886463"/>
              <a:gd name="connsiteY115" fmla="*/ 1721185 h 2035602"/>
              <a:gd name="connsiteX116" fmla="*/ 1572046 w 1886463"/>
              <a:gd name="connsiteY116" fmla="*/ 2035602 h 2035602"/>
              <a:gd name="connsiteX117" fmla="*/ 314417 w 1886463"/>
              <a:gd name="connsiteY117" fmla="*/ 2035602 h 2035602"/>
              <a:gd name="connsiteX118" fmla="*/ 0 w 1886463"/>
              <a:gd name="connsiteY118" fmla="*/ 1721185 h 2035602"/>
              <a:gd name="connsiteX119" fmla="*/ 0 w 1886463"/>
              <a:gd name="connsiteY119" fmla="*/ 314417 h 2035602"/>
              <a:gd name="connsiteX120" fmla="*/ 314417 w 1886463"/>
              <a:gd name="connsiteY120"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886463" h="2035602">
                <a:moveTo>
                  <a:pt x="1464095" y="708084"/>
                </a:moveTo>
                <a:cubicBezTo>
                  <a:pt x="1426845" y="708084"/>
                  <a:pt x="1389596" y="714208"/>
                  <a:pt x="1353877" y="726454"/>
                </a:cubicBezTo>
                <a:cubicBezTo>
                  <a:pt x="1311245" y="740723"/>
                  <a:pt x="1271848" y="763264"/>
                  <a:pt x="1237944" y="792788"/>
                </a:cubicBezTo>
                <a:cubicBezTo>
                  <a:pt x="1248349" y="805688"/>
                  <a:pt x="1256367" y="820341"/>
                  <a:pt x="1261621" y="836059"/>
                </a:cubicBezTo>
                <a:lnTo>
                  <a:pt x="1261621" y="837080"/>
                </a:lnTo>
                <a:lnTo>
                  <a:pt x="1261621" y="838304"/>
                </a:lnTo>
                <a:lnTo>
                  <a:pt x="1353673" y="1177938"/>
                </a:lnTo>
                <a:cubicBezTo>
                  <a:pt x="1367807" y="1230898"/>
                  <a:pt x="1338959" y="1285846"/>
                  <a:pt x="1287338" y="1304280"/>
                </a:cubicBezTo>
                <a:cubicBezTo>
                  <a:pt x="1278172" y="1307181"/>
                  <a:pt x="1268577" y="1308493"/>
                  <a:pt x="1258967" y="1308159"/>
                </a:cubicBezTo>
                <a:cubicBezTo>
                  <a:pt x="1252099" y="1308018"/>
                  <a:pt x="1245263" y="1307197"/>
                  <a:pt x="1238556" y="1305709"/>
                </a:cubicBezTo>
                <a:lnTo>
                  <a:pt x="1232025" y="1330202"/>
                </a:lnTo>
                <a:lnTo>
                  <a:pt x="1274683" y="1489406"/>
                </a:lnTo>
                <a:lnTo>
                  <a:pt x="1277541" y="1500019"/>
                </a:lnTo>
                <a:lnTo>
                  <a:pt x="1303054" y="1500019"/>
                </a:lnTo>
                <a:lnTo>
                  <a:pt x="1303054" y="1963342"/>
                </a:lnTo>
                <a:lnTo>
                  <a:pt x="1425518" y="1963342"/>
                </a:lnTo>
                <a:lnTo>
                  <a:pt x="1425518" y="1500019"/>
                </a:lnTo>
                <a:lnTo>
                  <a:pt x="1507161" y="1500019"/>
                </a:lnTo>
                <a:lnTo>
                  <a:pt x="1507161" y="1961301"/>
                </a:lnTo>
                <a:lnTo>
                  <a:pt x="1629625" y="1961301"/>
                </a:lnTo>
                <a:lnTo>
                  <a:pt x="1629625" y="1500019"/>
                </a:lnTo>
                <a:lnTo>
                  <a:pt x="1745966" y="1500019"/>
                </a:lnTo>
                <a:lnTo>
                  <a:pt x="1629625" y="1065475"/>
                </a:lnTo>
                <a:lnTo>
                  <a:pt x="1629625" y="924437"/>
                </a:lnTo>
                <a:lnTo>
                  <a:pt x="1711268" y="1222434"/>
                </a:lnTo>
                <a:cubicBezTo>
                  <a:pt x="1719153" y="1248668"/>
                  <a:pt x="1743070" y="1266813"/>
                  <a:pt x="1770459" y="1267337"/>
                </a:cubicBezTo>
                <a:cubicBezTo>
                  <a:pt x="1775982" y="1267668"/>
                  <a:pt x="1781518" y="1266976"/>
                  <a:pt x="1786788" y="1265296"/>
                </a:cubicBezTo>
                <a:cubicBezTo>
                  <a:pt x="1817408" y="1252915"/>
                  <a:pt x="1833965" y="1219623"/>
                  <a:pt x="1825364" y="1187735"/>
                </a:cubicBezTo>
                <a:lnTo>
                  <a:pt x="1733516" y="848918"/>
                </a:lnTo>
                <a:cubicBezTo>
                  <a:pt x="1729895" y="836802"/>
                  <a:pt x="1723619" y="825648"/>
                  <a:pt x="1715146" y="816261"/>
                </a:cubicBezTo>
                <a:cubicBezTo>
                  <a:pt x="1676025" y="775535"/>
                  <a:pt x="1627739" y="744746"/>
                  <a:pt x="1574312" y="726454"/>
                </a:cubicBezTo>
                <a:cubicBezTo>
                  <a:pt x="1538594" y="714208"/>
                  <a:pt x="1501344" y="708084"/>
                  <a:pt x="1464095" y="708084"/>
                </a:cubicBezTo>
                <a:close/>
                <a:moveTo>
                  <a:pt x="953419" y="708084"/>
                </a:moveTo>
                <a:cubicBezTo>
                  <a:pt x="916170" y="708084"/>
                  <a:pt x="878920" y="714208"/>
                  <a:pt x="843201" y="726454"/>
                </a:cubicBezTo>
                <a:cubicBezTo>
                  <a:pt x="789535" y="744246"/>
                  <a:pt x="741137" y="775109"/>
                  <a:pt x="702367" y="816261"/>
                </a:cubicBezTo>
                <a:cubicBezTo>
                  <a:pt x="694172" y="825878"/>
                  <a:pt x="687872" y="836959"/>
                  <a:pt x="683794" y="848918"/>
                </a:cubicBezTo>
                <a:lnTo>
                  <a:pt x="591945" y="1187735"/>
                </a:lnTo>
                <a:cubicBezTo>
                  <a:pt x="582210" y="1220709"/>
                  <a:pt x="601047" y="1255334"/>
                  <a:pt x="634020" y="1265070"/>
                </a:cubicBezTo>
                <a:cubicBezTo>
                  <a:pt x="634281" y="1265147"/>
                  <a:pt x="634545" y="1265223"/>
                  <a:pt x="634808" y="1265296"/>
                </a:cubicBezTo>
                <a:cubicBezTo>
                  <a:pt x="640078" y="1266976"/>
                  <a:pt x="645613" y="1267668"/>
                  <a:pt x="651137" y="1267337"/>
                </a:cubicBezTo>
                <a:cubicBezTo>
                  <a:pt x="678579" y="1266835"/>
                  <a:pt x="702567" y="1248700"/>
                  <a:pt x="710532" y="1222434"/>
                </a:cubicBezTo>
                <a:lnTo>
                  <a:pt x="792174" y="924437"/>
                </a:lnTo>
                <a:lnTo>
                  <a:pt x="792174" y="1065271"/>
                </a:lnTo>
                <a:lnTo>
                  <a:pt x="675629" y="1500019"/>
                </a:lnTo>
                <a:lnTo>
                  <a:pt x="792174" y="1500019"/>
                </a:lnTo>
                <a:lnTo>
                  <a:pt x="792174" y="1963342"/>
                </a:lnTo>
                <a:lnTo>
                  <a:pt x="914639" y="1963342"/>
                </a:lnTo>
                <a:lnTo>
                  <a:pt x="914639" y="1500019"/>
                </a:lnTo>
                <a:lnTo>
                  <a:pt x="996281" y="1500019"/>
                </a:lnTo>
                <a:lnTo>
                  <a:pt x="996281" y="1961301"/>
                </a:lnTo>
                <a:lnTo>
                  <a:pt x="1118746" y="1961301"/>
                </a:lnTo>
                <a:lnTo>
                  <a:pt x="1118746" y="1500019"/>
                </a:lnTo>
                <a:lnTo>
                  <a:pt x="1235087" y="1500019"/>
                </a:lnTo>
                <a:lnTo>
                  <a:pt x="1118746" y="1065475"/>
                </a:lnTo>
                <a:lnTo>
                  <a:pt x="1118746" y="924437"/>
                </a:lnTo>
                <a:lnTo>
                  <a:pt x="1200388" y="1222434"/>
                </a:lnTo>
                <a:cubicBezTo>
                  <a:pt x="1208273" y="1248668"/>
                  <a:pt x="1232190" y="1266813"/>
                  <a:pt x="1259579" y="1267337"/>
                </a:cubicBezTo>
                <a:cubicBezTo>
                  <a:pt x="1265103" y="1267668"/>
                  <a:pt x="1270638" y="1266976"/>
                  <a:pt x="1275908" y="1265296"/>
                </a:cubicBezTo>
                <a:cubicBezTo>
                  <a:pt x="1306608" y="1252990"/>
                  <a:pt x="1323265" y="1219678"/>
                  <a:pt x="1314688" y="1187735"/>
                </a:cubicBezTo>
                <a:lnTo>
                  <a:pt x="1222840" y="848918"/>
                </a:lnTo>
                <a:cubicBezTo>
                  <a:pt x="1219219" y="836802"/>
                  <a:pt x="1212943" y="825648"/>
                  <a:pt x="1204471" y="816261"/>
                </a:cubicBezTo>
                <a:cubicBezTo>
                  <a:pt x="1165349" y="775535"/>
                  <a:pt x="1117064" y="744746"/>
                  <a:pt x="1063637" y="726454"/>
                </a:cubicBezTo>
                <a:cubicBezTo>
                  <a:pt x="1027918" y="714208"/>
                  <a:pt x="990669" y="708084"/>
                  <a:pt x="953419" y="708084"/>
                </a:cubicBezTo>
                <a:close/>
                <a:moveTo>
                  <a:pt x="442539" y="708084"/>
                </a:moveTo>
                <a:cubicBezTo>
                  <a:pt x="405290" y="708084"/>
                  <a:pt x="368040" y="714208"/>
                  <a:pt x="332321" y="726454"/>
                </a:cubicBezTo>
                <a:cubicBezTo>
                  <a:pt x="278655" y="744246"/>
                  <a:pt x="230258" y="775109"/>
                  <a:pt x="191487" y="816261"/>
                </a:cubicBezTo>
                <a:cubicBezTo>
                  <a:pt x="183366" y="825929"/>
                  <a:pt x="177073" y="836996"/>
                  <a:pt x="172914" y="848918"/>
                </a:cubicBezTo>
                <a:lnTo>
                  <a:pt x="81270" y="1187735"/>
                </a:lnTo>
                <a:cubicBezTo>
                  <a:pt x="71533" y="1220709"/>
                  <a:pt x="90371" y="1255334"/>
                  <a:pt x="123345" y="1265070"/>
                </a:cubicBezTo>
                <a:cubicBezTo>
                  <a:pt x="123607" y="1265147"/>
                  <a:pt x="123869" y="1265223"/>
                  <a:pt x="124132" y="1265296"/>
                </a:cubicBezTo>
                <a:cubicBezTo>
                  <a:pt x="129403" y="1266976"/>
                  <a:pt x="134939" y="1267668"/>
                  <a:pt x="140461" y="1267337"/>
                </a:cubicBezTo>
                <a:cubicBezTo>
                  <a:pt x="167903" y="1266835"/>
                  <a:pt x="191892" y="1248700"/>
                  <a:pt x="199856" y="1222434"/>
                </a:cubicBezTo>
                <a:lnTo>
                  <a:pt x="281499" y="924437"/>
                </a:lnTo>
                <a:lnTo>
                  <a:pt x="281499" y="1065271"/>
                </a:lnTo>
                <a:lnTo>
                  <a:pt x="164954" y="1500019"/>
                </a:lnTo>
                <a:lnTo>
                  <a:pt x="281499" y="1500019"/>
                </a:lnTo>
                <a:lnTo>
                  <a:pt x="281499" y="1963342"/>
                </a:lnTo>
                <a:lnTo>
                  <a:pt x="403963" y="1963342"/>
                </a:lnTo>
                <a:lnTo>
                  <a:pt x="403963" y="1500019"/>
                </a:lnTo>
                <a:lnTo>
                  <a:pt x="485606" y="1500019"/>
                </a:lnTo>
                <a:lnTo>
                  <a:pt x="485606" y="1961301"/>
                </a:lnTo>
                <a:lnTo>
                  <a:pt x="608070" y="1961301"/>
                </a:lnTo>
                <a:lnTo>
                  <a:pt x="608070" y="1500019"/>
                </a:lnTo>
                <a:lnTo>
                  <a:pt x="633379" y="1500019"/>
                </a:lnTo>
                <a:lnTo>
                  <a:pt x="636237" y="1489406"/>
                </a:lnTo>
                <a:lnTo>
                  <a:pt x="678895" y="1330202"/>
                </a:lnTo>
                <a:lnTo>
                  <a:pt x="672364" y="1305709"/>
                </a:lnTo>
                <a:cubicBezTo>
                  <a:pt x="665657" y="1307197"/>
                  <a:pt x="658821" y="1308018"/>
                  <a:pt x="651953" y="1308159"/>
                </a:cubicBezTo>
                <a:cubicBezTo>
                  <a:pt x="642709" y="1308461"/>
                  <a:pt x="633477" y="1307289"/>
                  <a:pt x="624603" y="1304689"/>
                </a:cubicBezTo>
                <a:cubicBezTo>
                  <a:pt x="599885" y="1298380"/>
                  <a:pt x="578631" y="1282623"/>
                  <a:pt x="565412" y="1260806"/>
                </a:cubicBezTo>
                <a:cubicBezTo>
                  <a:pt x="550540" y="1235582"/>
                  <a:pt x="546213" y="1205515"/>
                  <a:pt x="553369" y="1177122"/>
                </a:cubicBezTo>
                <a:lnTo>
                  <a:pt x="645013" y="838304"/>
                </a:lnTo>
                <a:lnTo>
                  <a:pt x="645013" y="837080"/>
                </a:lnTo>
                <a:lnTo>
                  <a:pt x="645013" y="836059"/>
                </a:lnTo>
                <a:cubicBezTo>
                  <a:pt x="650318" y="820467"/>
                  <a:pt x="658258" y="805900"/>
                  <a:pt x="668486" y="792992"/>
                </a:cubicBezTo>
                <a:cubicBezTo>
                  <a:pt x="634391" y="763797"/>
                  <a:pt x="595142" y="741229"/>
                  <a:pt x="552757" y="726454"/>
                </a:cubicBezTo>
                <a:cubicBezTo>
                  <a:pt x="517038" y="714208"/>
                  <a:pt x="479789" y="708084"/>
                  <a:pt x="442539" y="708084"/>
                </a:cubicBezTo>
                <a:close/>
                <a:moveTo>
                  <a:pt x="1461442" y="379472"/>
                </a:moveTo>
                <a:cubicBezTo>
                  <a:pt x="1382534" y="379472"/>
                  <a:pt x="1318567" y="443439"/>
                  <a:pt x="1318567" y="522347"/>
                </a:cubicBezTo>
                <a:cubicBezTo>
                  <a:pt x="1318567" y="601255"/>
                  <a:pt x="1382534" y="665222"/>
                  <a:pt x="1461442" y="665222"/>
                </a:cubicBezTo>
                <a:cubicBezTo>
                  <a:pt x="1540350" y="665222"/>
                  <a:pt x="1604317" y="601255"/>
                  <a:pt x="1604317" y="522347"/>
                </a:cubicBezTo>
                <a:cubicBezTo>
                  <a:pt x="1604317" y="443439"/>
                  <a:pt x="1540350" y="379472"/>
                  <a:pt x="1461442" y="379472"/>
                </a:cubicBezTo>
                <a:close/>
                <a:moveTo>
                  <a:pt x="951174" y="379472"/>
                </a:moveTo>
                <a:cubicBezTo>
                  <a:pt x="872266" y="379472"/>
                  <a:pt x="808299" y="443439"/>
                  <a:pt x="808299" y="522347"/>
                </a:cubicBezTo>
                <a:cubicBezTo>
                  <a:pt x="808299" y="601255"/>
                  <a:pt x="872266" y="665222"/>
                  <a:pt x="951174" y="665222"/>
                </a:cubicBezTo>
                <a:cubicBezTo>
                  <a:pt x="1030082" y="665222"/>
                  <a:pt x="1094049" y="601255"/>
                  <a:pt x="1094049" y="522347"/>
                </a:cubicBezTo>
                <a:cubicBezTo>
                  <a:pt x="1094049" y="443439"/>
                  <a:pt x="1030082" y="379472"/>
                  <a:pt x="951174" y="379472"/>
                </a:cubicBezTo>
                <a:close/>
                <a:moveTo>
                  <a:pt x="440907" y="379472"/>
                </a:moveTo>
                <a:cubicBezTo>
                  <a:pt x="361999" y="379472"/>
                  <a:pt x="298032" y="443439"/>
                  <a:pt x="298032" y="522347"/>
                </a:cubicBezTo>
                <a:cubicBezTo>
                  <a:pt x="298032" y="601255"/>
                  <a:pt x="361999" y="665222"/>
                  <a:pt x="440907" y="665222"/>
                </a:cubicBezTo>
                <a:cubicBezTo>
                  <a:pt x="519815" y="665222"/>
                  <a:pt x="583782" y="601255"/>
                  <a:pt x="583782" y="522347"/>
                </a:cubicBezTo>
                <a:cubicBezTo>
                  <a:pt x="583782" y="443439"/>
                  <a:pt x="519815" y="379472"/>
                  <a:pt x="440907" y="379472"/>
                </a:cubicBezTo>
                <a:close/>
                <a:moveTo>
                  <a:pt x="314417" y="0"/>
                </a:moveTo>
                <a:lnTo>
                  <a:pt x="1572046" y="0"/>
                </a:lnTo>
                <a:cubicBezTo>
                  <a:pt x="1745694" y="0"/>
                  <a:pt x="1886463" y="140769"/>
                  <a:pt x="1886463" y="314417"/>
                </a:cubicBezTo>
                <a:lnTo>
                  <a:pt x="1886463" y="1721185"/>
                </a:lnTo>
                <a:cubicBezTo>
                  <a:pt x="1886463" y="1894833"/>
                  <a:pt x="1745694" y="2035602"/>
                  <a:pt x="1572046" y="2035602"/>
                </a:cubicBezTo>
                <a:lnTo>
                  <a:pt x="314417" y="2035602"/>
                </a:lnTo>
                <a:cubicBezTo>
                  <a:pt x="140769" y="2035602"/>
                  <a:pt x="0" y="1894833"/>
                  <a:pt x="0" y="1721185"/>
                </a:cubicBezTo>
                <a:lnTo>
                  <a:pt x="0" y="314417"/>
                </a:lnTo>
                <a:cubicBezTo>
                  <a:pt x="0" y="140769"/>
                  <a:pt x="140769" y="0"/>
                  <a:pt x="314417" y="0"/>
                </a:cubicBezTo>
                <a:close/>
              </a:path>
            </a:pathLst>
          </a:custGeom>
          <a:solidFill>
            <a:srgbClr val="7030A0"/>
          </a:solidFill>
          <a:ln>
            <a:noFill/>
          </a:ln>
          <a:effectLst>
            <a:outerShdw blurRad="50800" dist="508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46" name="Freeform: Shape 45" descr="Vairāki vīrieši 15%">
            <a:extLst>
              <a:ext uri="{FF2B5EF4-FFF2-40B4-BE49-F238E27FC236}">
                <a16:creationId xmlns:a16="http://schemas.microsoft.com/office/drawing/2014/main" id="{8DB65351-9C97-7F36-AD56-311CF30B0B9A}"/>
              </a:ext>
              <a:ext uri="{C183D7F6-B498-43B3-948B-1728B52AA6E4}">
                <adec:decorative xmlns:adec="http://schemas.microsoft.com/office/drawing/2017/decorative" val="0"/>
              </a:ext>
            </a:extLst>
          </p:cNvPr>
          <p:cNvSpPr/>
          <p:nvPr/>
        </p:nvSpPr>
        <p:spPr>
          <a:xfrm>
            <a:off x="5215537" y="1413305"/>
            <a:ext cx="2283943" cy="2659095"/>
          </a:xfrm>
          <a:custGeom>
            <a:avLst/>
            <a:gdLst>
              <a:gd name="connsiteX0" fmla="*/ 1461441 w 1856243"/>
              <a:gd name="connsiteY0" fmla="*/ 682374 h 2035602"/>
              <a:gd name="connsiteX1" fmla="*/ 1351223 w 1856243"/>
              <a:gd name="connsiteY1" fmla="*/ 700744 h 2035602"/>
              <a:gd name="connsiteX2" fmla="*/ 1234882 w 1856243"/>
              <a:gd name="connsiteY2" fmla="*/ 766058 h 2035602"/>
              <a:gd name="connsiteX3" fmla="*/ 1259375 w 1856243"/>
              <a:gd name="connsiteY3" fmla="*/ 813003 h 2035602"/>
              <a:gd name="connsiteX4" fmla="*/ 1351223 w 1856243"/>
              <a:gd name="connsiteY4" fmla="*/ 1151820 h 2035602"/>
              <a:gd name="connsiteX5" fmla="*/ 1296114 w 1856243"/>
              <a:gd name="connsiteY5" fmla="*/ 1274285 h 2035602"/>
              <a:gd name="connsiteX6" fmla="*/ 1296114 w 1856243"/>
              <a:gd name="connsiteY6" fmla="*/ 1937633 h 2035602"/>
              <a:gd name="connsiteX7" fmla="*/ 1418578 w 1856243"/>
              <a:gd name="connsiteY7" fmla="*/ 1937633 h 2035602"/>
              <a:gd name="connsiteX8" fmla="*/ 1418578 w 1856243"/>
              <a:gd name="connsiteY8" fmla="*/ 1353886 h 2035602"/>
              <a:gd name="connsiteX9" fmla="*/ 1500221 w 1856243"/>
              <a:gd name="connsiteY9" fmla="*/ 1353886 h 2035602"/>
              <a:gd name="connsiteX10" fmla="*/ 1500221 w 1856243"/>
              <a:gd name="connsiteY10" fmla="*/ 1935592 h 2035602"/>
              <a:gd name="connsiteX11" fmla="*/ 1622685 w 1856243"/>
              <a:gd name="connsiteY11" fmla="*/ 1935592 h 2035602"/>
              <a:gd name="connsiteX12" fmla="*/ 1622685 w 1856243"/>
              <a:gd name="connsiteY12" fmla="*/ 898728 h 2035602"/>
              <a:gd name="connsiteX13" fmla="*/ 1704328 w 1856243"/>
              <a:gd name="connsiteY13" fmla="*/ 1196724 h 2035602"/>
              <a:gd name="connsiteX14" fmla="*/ 1763519 w 1856243"/>
              <a:gd name="connsiteY14" fmla="*/ 1241627 h 2035602"/>
              <a:gd name="connsiteX15" fmla="*/ 1779848 w 1856243"/>
              <a:gd name="connsiteY15" fmla="*/ 1239586 h 2035602"/>
              <a:gd name="connsiteX16" fmla="*/ 1824752 w 1856243"/>
              <a:gd name="connsiteY16" fmla="*/ 1162026 h 2035602"/>
              <a:gd name="connsiteX17" fmla="*/ 1730862 w 1856243"/>
              <a:gd name="connsiteY17" fmla="*/ 823208 h 2035602"/>
              <a:gd name="connsiteX18" fmla="*/ 1712493 w 1856243"/>
              <a:gd name="connsiteY18" fmla="*/ 790551 h 2035602"/>
              <a:gd name="connsiteX19" fmla="*/ 1571659 w 1856243"/>
              <a:gd name="connsiteY19" fmla="*/ 700744 h 2035602"/>
              <a:gd name="connsiteX20" fmla="*/ 1461441 w 1856243"/>
              <a:gd name="connsiteY20" fmla="*/ 682374 h 2035602"/>
              <a:gd name="connsiteX21" fmla="*/ 953215 w 1856243"/>
              <a:gd name="connsiteY21" fmla="*/ 682374 h 2035602"/>
              <a:gd name="connsiteX22" fmla="*/ 842997 w 1856243"/>
              <a:gd name="connsiteY22" fmla="*/ 700744 h 2035602"/>
              <a:gd name="connsiteX23" fmla="*/ 702163 w 1856243"/>
              <a:gd name="connsiteY23" fmla="*/ 790551 h 2035602"/>
              <a:gd name="connsiteX24" fmla="*/ 683794 w 1856243"/>
              <a:gd name="connsiteY24" fmla="*/ 823208 h 2035602"/>
              <a:gd name="connsiteX25" fmla="*/ 591945 w 1856243"/>
              <a:gd name="connsiteY25" fmla="*/ 1162026 h 2035602"/>
              <a:gd name="connsiteX26" fmla="*/ 634808 w 1856243"/>
              <a:gd name="connsiteY26" fmla="*/ 1239586 h 2035602"/>
              <a:gd name="connsiteX27" fmla="*/ 651136 w 1856243"/>
              <a:gd name="connsiteY27" fmla="*/ 1241627 h 2035602"/>
              <a:gd name="connsiteX28" fmla="*/ 710327 w 1856243"/>
              <a:gd name="connsiteY28" fmla="*/ 1196724 h 2035602"/>
              <a:gd name="connsiteX29" fmla="*/ 791970 w 1856243"/>
              <a:gd name="connsiteY29" fmla="*/ 898728 h 2035602"/>
              <a:gd name="connsiteX30" fmla="*/ 791970 w 1856243"/>
              <a:gd name="connsiteY30" fmla="*/ 1937633 h 2035602"/>
              <a:gd name="connsiteX31" fmla="*/ 914435 w 1856243"/>
              <a:gd name="connsiteY31" fmla="*/ 1937633 h 2035602"/>
              <a:gd name="connsiteX32" fmla="*/ 914435 w 1856243"/>
              <a:gd name="connsiteY32" fmla="*/ 1353886 h 2035602"/>
              <a:gd name="connsiteX33" fmla="*/ 996077 w 1856243"/>
              <a:gd name="connsiteY33" fmla="*/ 1353886 h 2035602"/>
              <a:gd name="connsiteX34" fmla="*/ 996077 w 1856243"/>
              <a:gd name="connsiteY34" fmla="*/ 1935592 h 2035602"/>
              <a:gd name="connsiteX35" fmla="*/ 1118542 w 1856243"/>
              <a:gd name="connsiteY35" fmla="*/ 1935592 h 2035602"/>
              <a:gd name="connsiteX36" fmla="*/ 1118542 w 1856243"/>
              <a:gd name="connsiteY36" fmla="*/ 898728 h 2035602"/>
              <a:gd name="connsiteX37" fmla="*/ 1200185 w 1856243"/>
              <a:gd name="connsiteY37" fmla="*/ 1196724 h 2035602"/>
              <a:gd name="connsiteX38" fmla="*/ 1259376 w 1856243"/>
              <a:gd name="connsiteY38" fmla="*/ 1241627 h 2035602"/>
              <a:gd name="connsiteX39" fmla="*/ 1275704 w 1856243"/>
              <a:gd name="connsiteY39" fmla="*/ 1239586 h 2035602"/>
              <a:gd name="connsiteX40" fmla="*/ 1314485 w 1856243"/>
              <a:gd name="connsiteY40" fmla="*/ 1162026 h 2035602"/>
              <a:gd name="connsiteX41" fmla="*/ 1222636 w 1856243"/>
              <a:gd name="connsiteY41" fmla="*/ 823208 h 2035602"/>
              <a:gd name="connsiteX42" fmla="*/ 1204267 w 1856243"/>
              <a:gd name="connsiteY42" fmla="*/ 790551 h 2035602"/>
              <a:gd name="connsiteX43" fmla="*/ 1063433 w 1856243"/>
              <a:gd name="connsiteY43" fmla="*/ 700744 h 2035602"/>
              <a:gd name="connsiteX44" fmla="*/ 953215 w 1856243"/>
              <a:gd name="connsiteY44" fmla="*/ 682374 h 2035602"/>
              <a:gd name="connsiteX45" fmla="*/ 438865 w 1856243"/>
              <a:gd name="connsiteY45" fmla="*/ 680333 h 2035602"/>
              <a:gd name="connsiteX46" fmla="*/ 328647 w 1856243"/>
              <a:gd name="connsiteY46" fmla="*/ 698703 h 2035602"/>
              <a:gd name="connsiteX47" fmla="*/ 187813 w 1856243"/>
              <a:gd name="connsiteY47" fmla="*/ 788510 h 2035602"/>
              <a:gd name="connsiteX48" fmla="*/ 169444 w 1856243"/>
              <a:gd name="connsiteY48" fmla="*/ 821167 h 2035602"/>
              <a:gd name="connsiteX49" fmla="*/ 77595 w 1856243"/>
              <a:gd name="connsiteY49" fmla="*/ 1162026 h 2035602"/>
              <a:gd name="connsiteX50" fmla="*/ 120458 w 1856243"/>
              <a:gd name="connsiteY50" fmla="*/ 1239586 h 2035602"/>
              <a:gd name="connsiteX51" fmla="*/ 136786 w 1856243"/>
              <a:gd name="connsiteY51" fmla="*/ 1241628 h 2035602"/>
              <a:gd name="connsiteX52" fmla="*/ 195977 w 1856243"/>
              <a:gd name="connsiteY52" fmla="*/ 1196724 h 2035602"/>
              <a:gd name="connsiteX53" fmla="*/ 277620 w 1856243"/>
              <a:gd name="connsiteY53" fmla="*/ 898728 h 2035602"/>
              <a:gd name="connsiteX54" fmla="*/ 277620 w 1856243"/>
              <a:gd name="connsiteY54" fmla="*/ 1937633 h 2035602"/>
              <a:gd name="connsiteX55" fmla="*/ 400085 w 1856243"/>
              <a:gd name="connsiteY55" fmla="*/ 1937633 h 2035602"/>
              <a:gd name="connsiteX56" fmla="*/ 400085 w 1856243"/>
              <a:gd name="connsiteY56" fmla="*/ 1353886 h 2035602"/>
              <a:gd name="connsiteX57" fmla="*/ 481727 w 1856243"/>
              <a:gd name="connsiteY57" fmla="*/ 1353886 h 2035602"/>
              <a:gd name="connsiteX58" fmla="*/ 481727 w 1856243"/>
              <a:gd name="connsiteY58" fmla="*/ 1935592 h 2035602"/>
              <a:gd name="connsiteX59" fmla="*/ 604192 w 1856243"/>
              <a:gd name="connsiteY59" fmla="*/ 1935592 h 2035602"/>
              <a:gd name="connsiteX60" fmla="*/ 604192 w 1856243"/>
              <a:gd name="connsiteY60" fmla="*/ 1274285 h 2035602"/>
              <a:gd name="connsiteX61" fmla="*/ 549083 w 1856243"/>
              <a:gd name="connsiteY61" fmla="*/ 1151820 h 2035602"/>
              <a:gd name="connsiteX62" fmla="*/ 640931 w 1856243"/>
              <a:gd name="connsiteY62" fmla="*/ 813003 h 2035602"/>
              <a:gd name="connsiteX63" fmla="*/ 665424 w 1856243"/>
              <a:gd name="connsiteY63" fmla="*/ 764017 h 2035602"/>
              <a:gd name="connsiteX64" fmla="*/ 549083 w 1856243"/>
              <a:gd name="connsiteY64" fmla="*/ 698703 h 2035602"/>
              <a:gd name="connsiteX65" fmla="*/ 438865 w 1856243"/>
              <a:gd name="connsiteY65" fmla="*/ 680333 h 2035602"/>
              <a:gd name="connsiteX66" fmla="*/ 1461441 w 1856243"/>
              <a:gd name="connsiteY66" fmla="*/ 353762 h 2035602"/>
              <a:gd name="connsiteX67" fmla="*/ 1318566 w 1856243"/>
              <a:gd name="connsiteY67" fmla="*/ 496637 h 2035602"/>
              <a:gd name="connsiteX68" fmla="*/ 1461441 w 1856243"/>
              <a:gd name="connsiteY68" fmla="*/ 639512 h 2035602"/>
              <a:gd name="connsiteX69" fmla="*/ 1604316 w 1856243"/>
              <a:gd name="connsiteY69" fmla="*/ 496637 h 2035602"/>
              <a:gd name="connsiteX70" fmla="*/ 1461441 w 1856243"/>
              <a:gd name="connsiteY70" fmla="*/ 353762 h 2035602"/>
              <a:gd name="connsiteX71" fmla="*/ 951174 w 1856243"/>
              <a:gd name="connsiteY71" fmla="*/ 353762 h 2035602"/>
              <a:gd name="connsiteX72" fmla="*/ 808299 w 1856243"/>
              <a:gd name="connsiteY72" fmla="*/ 496637 h 2035602"/>
              <a:gd name="connsiteX73" fmla="*/ 951174 w 1856243"/>
              <a:gd name="connsiteY73" fmla="*/ 639512 h 2035602"/>
              <a:gd name="connsiteX74" fmla="*/ 1094049 w 1856243"/>
              <a:gd name="connsiteY74" fmla="*/ 496637 h 2035602"/>
              <a:gd name="connsiteX75" fmla="*/ 951174 w 1856243"/>
              <a:gd name="connsiteY75" fmla="*/ 353762 h 2035602"/>
              <a:gd name="connsiteX76" fmla="*/ 440906 w 1856243"/>
              <a:gd name="connsiteY76" fmla="*/ 353762 h 2035602"/>
              <a:gd name="connsiteX77" fmla="*/ 298031 w 1856243"/>
              <a:gd name="connsiteY77" fmla="*/ 496637 h 2035602"/>
              <a:gd name="connsiteX78" fmla="*/ 440906 w 1856243"/>
              <a:gd name="connsiteY78" fmla="*/ 639512 h 2035602"/>
              <a:gd name="connsiteX79" fmla="*/ 583781 w 1856243"/>
              <a:gd name="connsiteY79" fmla="*/ 496637 h 2035602"/>
              <a:gd name="connsiteX80" fmla="*/ 440906 w 1856243"/>
              <a:gd name="connsiteY80" fmla="*/ 353762 h 2035602"/>
              <a:gd name="connsiteX81" fmla="*/ 309380 w 1856243"/>
              <a:gd name="connsiteY81" fmla="*/ 0 h 2035602"/>
              <a:gd name="connsiteX82" fmla="*/ 1546863 w 1856243"/>
              <a:gd name="connsiteY82" fmla="*/ 0 h 2035602"/>
              <a:gd name="connsiteX83" fmla="*/ 1856243 w 1856243"/>
              <a:gd name="connsiteY83" fmla="*/ 309380 h 2035602"/>
              <a:gd name="connsiteX84" fmla="*/ 1856243 w 1856243"/>
              <a:gd name="connsiteY84" fmla="*/ 1726222 h 2035602"/>
              <a:gd name="connsiteX85" fmla="*/ 1546863 w 1856243"/>
              <a:gd name="connsiteY85" fmla="*/ 2035602 h 2035602"/>
              <a:gd name="connsiteX86" fmla="*/ 309380 w 1856243"/>
              <a:gd name="connsiteY86" fmla="*/ 2035602 h 2035602"/>
              <a:gd name="connsiteX87" fmla="*/ 0 w 1856243"/>
              <a:gd name="connsiteY87" fmla="*/ 1726222 h 2035602"/>
              <a:gd name="connsiteX88" fmla="*/ 0 w 1856243"/>
              <a:gd name="connsiteY88" fmla="*/ 309380 h 2035602"/>
              <a:gd name="connsiteX89" fmla="*/ 309380 w 1856243"/>
              <a:gd name="connsiteY89"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856243" h="2035602">
                <a:moveTo>
                  <a:pt x="1461441" y="682374"/>
                </a:moveTo>
                <a:cubicBezTo>
                  <a:pt x="1422660" y="682374"/>
                  <a:pt x="1385921" y="688497"/>
                  <a:pt x="1351223" y="700744"/>
                </a:cubicBezTo>
                <a:cubicBezTo>
                  <a:pt x="1308361" y="715031"/>
                  <a:pt x="1269580" y="737483"/>
                  <a:pt x="1234882" y="766058"/>
                </a:cubicBezTo>
                <a:cubicBezTo>
                  <a:pt x="1247128" y="780345"/>
                  <a:pt x="1255293" y="796674"/>
                  <a:pt x="1259375" y="813003"/>
                </a:cubicBezTo>
                <a:lnTo>
                  <a:pt x="1351223" y="1151820"/>
                </a:lnTo>
                <a:cubicBezTo>
                  <a:pt x="1365511" y="1202847"/>
                  <a:pt x="1338977" y="1253874"/>
                  <a:pt x="1296114" y="1274285"/>
                </a:cubicBezTo>
                <a:lnTo>
                  <a:pt x="1296114" y="1937633"/>
                </a:lnTo>
                <a:lnTo>
                  <a:pt x="1418578" y="1937633"/>
                </a:lnTo>
                <a:lnTo>
                  <a:pt x="1418578" y="1353886"/>
                </a:lnTo>
                <a:lnTo>
                  <a:pt x="1500221" y="1353886"/>
                </a:lnTo>
                <a:lnTo>
                  <a:pt x="1500221" y="1935592"/>
                </a:lnTo>
                <a:lnTo>
                  <a:pt x="1622685" y="1935592"/>
                </a:lnTo>
                <a:lnTo>
                  <a:pt x="1622685" y="898728"/>
                </a:lnTo>
                <a:lnTo>
                  <a:pt x="1704328" y="1196724"/>
                </a:lnTo>
                <a:cubicBezTo>
                  <a:pt x="1712493" y="1223258"/>
                  <a:pt x="1736985" y="1241627"/>
                  <a:pt x="1763519" y="1241627"/>
                </a:cubicBezTo>
                <a:cubicBezTo>
                  <a:pt x="1769643" y="1241627"/>
                  <a:pt x="1773725" y="1241627"/>
                  <a:pt x="1779848" y="1239586"/>
                </a:cubicBezTo>
                <a:cubicBezTo>
                  <a:pt x="1814546" y="1231422"/>
                  <a:pt x="1832916" y="1194683"/>
                  <a:pt x="1824752" y="1162026"/>
                </a:cubicBezTo>
                <a:lnTo>
                  <a:pt x="1730862" y="823208"/>
                </a:lnTo>
                <a:cubicBezTo>
                  <a:pt x="1726780" y="810961"/>
                  <a:pt x="1720657" y="798715"/>
                  <a:pt x="1712493" y="790551"/>
                </a:cubicBezTo>
                <a:cubicBezTo>
                  <a:pt x="1673712" y="749729"/>
                  <a:pt x="1624727" y="719113"/>
                  <a:pt x="1571659" y="700744"/>
                </a:cubicBezTo>
                <a:cubicBezTo>
                  <a:pt x="1536960" y="688497"/>
                  <a:pt x="1500221" y="682374"/>
                  <a:pt x="1461441" y="682374"/>
                </a:cubicBezTo>
                <a:close/>
                <a:moveTo>
                  <a:pt x="953215" y="682374"/>
                </a:moveTo>
                <a:cubicBezTo>
                  <a:pt x="914435" y="682374"/>
                  <a:pt x="877695" y="688497"/>
                  <a:pt x="842997" y="700744"/>
                </a:cubicBezTo>
                <a:cubicBezTo>
                  <a:pt x="787888" y="719113"/>
                  <a:pt x="740944" y="749729"/>
                  <a:pt x="702163" y="790551"/>
                </a:cubicBezTo>
                <a:cubicBezTo>
                  <a:pt x="693999" y="800756"/>
                  <a:pt x="687876" y="810961"/>
                  <a:pt x="683794" y="823208"/>
                </a:cubicBezTo>
                <a:lnTo>
                  <a:pt x="591945" y="1162026"/>
                </a:lnTo>
                <a:cubicBezTo>
                  <a:pt x="583781" y="1194683"/>
                  <a:pt x="600110" y="1231422"/>
                  <a:pt x="634808" y="1239586"/>
                </a:cubicBezTo>
                <a:cubicBezTo>
                  <a:pt x="640931" y="1241627"/>
                  <a:pt x="645013" y="1241627"/>
                  <a:pt x="651136" y="1241627"/>
                </a:cubicBezTo>
                <a:cubicBezTo>
                  <a:pt x="677670" y="1241627"/>
                  <a:pt x="702163" y="1223258"/>
                  <a:pt x="710327" y="1196724"/>
                </a:cubicBezTo>
                <a:lnTo>
                  <a:pt x="791970" y="898728"/>
                </a:lnTo>
                <a:lnTo>
                  <a:pt x="791970" y="1937633"/>
                </a:lnTo>
                <a:lnTo>
                  <a:pt x="914435" y="1937633"/>
                </a:lnTo>
                <a:lnTo>
                  <a:pt x="914435" y="1353886"/>
                </a:lnTo>
                <a:lnTo>
                  <a:pt x="996077" y="1353886"/>
                </a:lnTo>
                <a:lnTo>
                  <a:pt x="996077" y="1935592"/>
                </a:lnTo>
                <a:lnTo>
                  <a:pt x="1118542" y="1935592"/>
                </a:lnTo>
                <a:lnTo>
                  <a:pt x="1118542" y="898728"/>
                </a:lnTo>
                <a:lnTo>
                  <a:pt x="1200185" y="1196724"/>
                </a:lnTo>
                <a:cubicBezTo>
                  <a:pt x="1208349" y="1223258"/>
                  <a:pt x="1232842" y="1241627"/>
                  <a:pt x="1259376" y="1241627"/>
                </a:cubicBezTo>
                <a:cubicBezTo>
                  <a:pt x="1265499" y="1241627"/>
                  <a:pt x="1269581" y="1241627"/>
                  <a:pt x="1275704" y="1239586"/>
                </a:cubicBezTo>
                <a:cubicBezTo>
                  <a:pt x="1304279" y="1231422"/>
                  <a:pt x="1322649" y="1194683"/>
                  <a:pt x="1314485" y="1162026"/>
                </a:cubicBezTo>
                <a:lnTo>
                  <a:pt x="1222636" y="823208"/>
                </a:lnTo>
                <a:cubicBezTo>
                  <a:pt x="1218554" y="810961"/>
                  <a:pt x="1212431" y="798715"/>
                  <a:pt x="1204267" y="790551"/>
                </a:cubicBezTo>
                <a:cubicBezTo>
                  <a:pt x="1165486" y="749729"/>
                  <a:pt x="1116501" y="719113"/>
                  <a:pt x="1063433" y="700744"/>
                </a:cubicBezTo>
                <a:cubicBezTo>
                  <a:pt x="1028735" y="688497"/>
                  <a:pt x="991995" y="682374"/>
                  <a:pt x="953215" y="682374"/>
                </a:cubicBezTo>
                <a:close/>
                <a:moveTo>
                  <a:pt x="438865" y="680333"/>
                </a:moveTo>
                <a:cubicBezTo>
                  <a:pt x="400085" y="680333"/>
                  <a:pt x="363345" y="686456"/>
                  <a:pt x="328647" y="698703"/>
                </a:cubicBezTo>
                <a:cubicBezTo>
                  <a:pt x="273538" y="717072"/>
                  <a:pt x="226594" y="747688"/>
                  <a:pt x="187813" y="788510"/>
                </a:cubicBezTo>
                <a:cubicBezTo>
                  <a:pt x="179649" y="798715"/>
                  <a:pt x="173526" y="808920"/>
                  <a:pt x="169444" y="821167"/>
                </a:cubicBezTo>
                <a:lnTo>
                  <a:pt x="77595" y="1162026"/>
                </a:lnTo>
                <a:cubicBezTo>
                  <a:pt x="69431" y="1194683"/>
                  <a:pt x="85760" y="1231422"/>
                  <a:pt x="120458" y="1239586"/>
                </a:cubicBezTo>
                <a:cubicBezTo>
                  <a:pt x="126581" y="1241628"/>
                  <a:pt x="130663" y="1241628"/>
                  <a:pt x="136786" y="1241628"/>
                </a:cubicBezTo>
                <a:cubicBezTo>
                  <a:pt x="163320" y="1241628"/>
                  <a:pt x="187813" y="1223258"/>
                  <a:pt x="195977" y="1196724"/>
                </a:cubicBezTo>
                <a:lnTo>
                  <a:pt x="277620" y="898728"/>
                </a:lnTo>
                <a:lnTo>
                  <a:pt x="277620" y="1937633"/>
                </a:lnTo>
                <a:lnTo>
                  <a:pt x="400085" y="1937633"/>
                </a:lnTo>
                <a:lnTo>
                  <a:pt x="400085" y="1353886"/>
                </a:lnTo>
                <a:lnTo>
                  <a:pt x="481727" y="1353886"/>
                </a:lnTo>
                <a:lnTo>
                  <a:pt x="481727" y="1935592"/>
                </a:lnTo>
                <a:lnTo>
                  <a:pt x="604192" y="1935592"/>
                </a:lnTo>
                <a:lnTo>
                  <a:pt x="604192" y="1274285"/>
                </a:lnTo>
                <a:cubicBezTo>
                  <a:pt x="561329" y="1253874"/>
                  <a:pt x="536836" y="1202847"/>
                  <a:pt x="549083" y="1151820"/>
                </a:cubicBezTo>
                <a:lnTo>
                  <a:pt x="640931" y="813003"/>
                </a:lnTo>
                <a:cubicBezTo>
                  <a:pt x="645013" y="794633"/>
                  <a:pt x="655218" y="778304"/>
                  <a:pt x="665424" y="764017"/>
                </a:cubicBezTo>
                <a:cubicBezTo>
                  <a:pt x="632767" y="735442"/>
                  <a:pt x="591945" y="712990"/>
                  <a:pt x="549083" y="698703"/>
                </a:cubicBezTo>
                <a:cubicBezTo>
                  <a:pt x="514385" y="686456"/>
                  <a:pt x="477645" y="680333"/>
                  <a:pt x="438865" y="680333"/>
                </a:cubicBezTo>
                <a:close/>
                <a:moveTo>
                  <a:pt x="1461441" y="353762"/>
                </a:moveTo>
                <a:cubicBezTo>
                  <a:pt x="1382533" y="353762"/>
                  <a:pt x="1318566" y="417729"/>
                  <a:pt x="1318566" y="496637"/>
                </a:cubicBezTo>
                <a:cubicBezTo>
                  <a:pt x="1318566" y="575545"/>
                  <a:pt x="1382533" y="639512"/>
                  <a:pt x="1461441" y="639512"/>
                </a:cubicBezTo>
                <a:cubicBezTo>
                  <a:pt x="1540349" y="639512"/>
                  <a:pt x="1604316" y="575545"/>
                  <a:pt x="1604316" y="496637"/>
                </a:cubicBezTo>
                <a:cubicBezTo>
                  <a:pt x="1604316" y="417729"/>
                  <a:pt x="1540349" y="353762"/>
                  <a:pt x="1461441" y="353762"/>
                </a:cubicBezTo>
                <a:close/>
                <a:moveTo>
                  <a:pt x="951174" y="353762"/>
                </a:moveTo>
                <a:cubicBezTo>
                  <a:pt x="872266" y="353762"/>
                  <a:pt x="808299" y="417729"/>
                  <a:pt x="808299" y="496637"/>
                </a:cubicBezTo>
                <a:cubicBezTo>
                  <a:pt x="808299" y="575545"/>
                  <a:pt x="872266" y="639512"/>
                  <a:pt x="951174" y="639512"/>
                </a:cubicBezTo>
                <a:cubicBezTo>
                  <a:pt x="1030082" y="639512"/>
                  <a:pt x="1094049" y="575545"/>
                  <a:pt x="1094049" y="496637"/>
                </a:cubicBezTo>
                <a:cubicBezTo>
                  <a:pt x="1094049" y="417729"/>
                  <a:pt x="1030082" y="353762"/>
                  <a:pt x="951174" y="353762"/>
                </a:cubicBezTo>
                <a:close/>
                <a:moveTo>
                  <a:pt x="440906" y="353762"/>
                </a:moveTo>
                <a:cubicBezTo>
                  <a:pt x="361998" y="353762"/>
                  <a:pt x="298031" y="417729"/>
                  <a:pt x="298031" y="496637"/>
                </a:cubicBezTo>
                <a:cubicBezTo>
                  <a:pt x="298031" y="575545"/>
                  <a:pt x="361998" y="639512"/>
                  <a:pt x="440906" y="639512"/>
                </a:cubicBezTo>
                <a:cubicBezTo>
                  <a:pt x="519814" y="639512"/>
                  <a:pt x="583781" y="575545"/>
                  <a:pt x="583781" y="496637"/>
                </a:cubicBezTo>
                <a:cubicBezTo>
                  <a:pt x="583781" y="417729"/>
                  <a:pt x="519814" y="353762"/>
                  <a:pt x="440906" y="353762"/>
                </a:cubicBezTo>
                <a:close/>
                <a:moveTo>
                  <a:pt x="309380" y="0"/>
                </a:moveTo>
                <a:lnTo>
                  <a:pt x="1546863" y="0"/>
                </a:lnTo>
                <a:cubicBezTo>
                  <a:pt x="1717729" y="0"/>
                  <a:pt x="1856243" y="138514"/>
                  <a:pt x="1856243" y="309380"/>
                </a:cubicBezTo>
                <a:lnTo>
                  <a:pt x="1856243" y="1726222"/>
                </a:lnTo>
                <a:cubicBezTo>
                  <a:pt x="1856243" y="1897088"/>
                  <a:pt x="1717729" y="2035602"/>
                  <a:pt x="1546863" y="2035602"/>
                </a:cubicBezTo>
                <a:lnTo>
                  <a:pt x="309380" y="2035602"/>
                </a:lnTo>
                <a:cubicBezTo>
                  <a:pt x="138514" y="2035602"/>
                  <a:pt x="0" y="1897088"/>
                  <a:pt x="0" y="1726222"/>
                </a:cubicBezTo>
                <a:lnTo>
                  <a:pt x="0" y="309380"/>
                </a:lnTo>
                <a:cubicBezTo>
                  <a:pt x="0" y="138514"/>
                  <a:pt x="138514" y="0"/>
                  <a:pt x="309380" y="0"/>
                </a:cubicBezTo>
                <a:close/>
              </a:path>
            </a:pathLst>
          </a:custGeom>
          <a:solidFill>
            <a:srgbClr val="7030A0"/>
          </a:solidFill>
          <a:ln>
            <a:noFill/>
          </a:ln>
          <a:effectLst>
            <a:outerShdw blurRad="50800" dist="508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19" name="Rectangle: Rounded Corners 18">
            <a:extLst>
              <a:ext uri="{FF2B5EF4-FFF2-40B4-BE49-F238E27FC236}">
                <a16:creationId xmlns:a16="http://schemas.microsoft.com/office/drawing/2014/main" id="{6FD9969D-655A-5923-4998-F8328268652D}"/>
              </a:ext>
              <a:ext uri="{C183D7F6-B498-43B3-948B-1728B52AA6E4}">
                <adec:decorative xmlns:adec="http://schemas.microsoft.com/office/drawing/2017/decorative" val="1"/>
              </a:ext>
            </a:extLst>
          </p:cNvPr>
          <p:cNvSpPr/>
          <p:nvPr/>
        </p:nvSpPr>
        <p:spPr>
          <a:xfrm>
            <a:off x="3536690" y="6334644"/>
            <a:ext cx="1191870" cy="28491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Freeform: Shape 19" descr="Sieviete 10%">
            <a:extLst>
              <a:ext uri="{FF2B5EF4-FFF2-40B4-BE49-F238E27FC236}">
                <a16:creationId xmlns:a16="http://schemas.microsoft.com/office/drawing/2014/main" id="{2ABC8A8A-DFB2-761C-582D-16B62F181A66}"/>
              </a:ext>
            </a:extLst>
          </p:cNvPr>
          <p:cNvSpPr/>
          <p:nvPr/>
        </p:nvSpPr>
        <p:spPr>
          <a:xfrm>
            <a:off x="3387383" y="4258381"/>
            <a:ext cx="1600705" cy="2410197"/>
          </a:xfrm>
          <a:custGeom>
            <a:avLst/>
            <a:gdLst>
              <a:gd name="connsiteX0" fmla="*/ 1141322 w 2218099"/>
              <a:gd name="connsiteY0" fmla="*/ 1031168 h 3377490"/>
              <a:gd name="connsiteX1" fmla="*/ 997414 w 2218099"/>
              <a:gd name="connsiteY1" fmla="*/ 1043682 h 3377490"/>
              <a:gd name="connsiteX2" fmla="*/ 734626 w 2218099"/>
              <a:gd name="connsiteY2" fmla="*/ 1150048 h 3377490"/>
              <a:gd name="connsiteX3" fmla="*/ 684571 w 2218099"/>
              <a:gd name="connsiteY3" fmla="*/ 1218874 h 3377490"/>
              <a:gd name="connsiteX4" fmla="*/ 453067 w 2218099"/>
              <a:gd name="connsiteY4" fmla="*/ 1994724 h 3377490"/>
              <a:gd name="connsiteX5" fmla="*/ 540663 w 2218099"/>
              <a:gd name="connsiteY5" fmla="*/ 2151146 h 3377490"/>
              <a:gd name="connsiteX6" fmla="*/ 578205 w 2218099"/>
              <a:gd name="connsiteY6" fmla="*/ 2157403 h 3377490"/>
              <a:gd name="connsiteX7" fmla="*/ 697085 w 2218099"/>
              <a:gd name="connsiteY7" fmla="*/ 2069807 h 3377490"/>
              <a:gd name="connsiteX8" fmla="*/ 891048 w 2218099"/>
              <a:gd name="connsiteY8" fmla="*/ 1412836 h 3377490"/>
              <a:gd name="connsiteX9" fmla="*/ 891048 w 2218099"/>
              <a:gd name="connsiteY9" fmla="*/ 1631826 h 3377490"/>
              <a:gd name="connsiteX10" fmla="*/ 659544 w 2218099"/>
              <a:gd name="connsiteY10" fmla="*/ 2407677 h 3377490"/>
              <a:gd name="connsiteX11" fmla="*/ 828479 w 2218099"/>
              <a:gd name="connsiteY11" fmla="*/ 2407677 h 3377490"/>
              <a:gd name="connsiteX12" fmla="*/ 828479 w 2218099"/>
              <a:gd name="connsiteY12" fmla="*/ 3283637 h 3377490"/>
              <a:gd name="connsiteX13" fmla="*/ 1078753 w 2218099"/>
              <a:gd name="connsiteY13" fmla="*/ 3283637 h 3377490"/>
              <a:gd name="connsiteX14" fmla="*/ 1078753 w 2218099"/>
              <a:gd name="connsiteY14" fmla="*/ 2407677 h 3377490"/>
              <a:gd name="connsiteX15" fmla="*/ 1203890 w 2218099"/>
              <a:gd name="connsiteY15" fmla="*/ 2407677 h 3377490"/>
              <a:gd name="connsiteX16" fmla="*/ 1203890 w 2218099"/>
              <a:gd name="connsiteY16" fmla="*/ 3283637 h 3377490"/>
              <a:gd name="connsiteX17" fmla="*/ 1454165 w 2218099"/>
              <a:gd name="connsiteY17" fmla="*/ 3283637 h 3377490"/>
              <a:gd name="connsiteX18" fmla="*/ 1454165 w 2218099"/>
              <a:gd name="connsiteY18" fmla="*/ 2407677 h 3377490"/>
              <a:gd name="connsiteX19" fmla="*/ 1623100 w 2218099"/>
              <a:gd name="connsiteY19" fmla="*/ 2407677 h 3377490"/>
              <a:gd name="connsiteX20" fmla="*/ 1391596 w 2218099"/>
              <a:gd name="connsiteY20" fmla="*/ 1631826 h 3377490"/>
              <a:gd name="connsiteX21" fmla="*/ 1391596 w 2218099"/>
              <a:gd name="connsiteY21" fmla="*/ 1412836 h 3377490"/>
              <a:gd name="connsiteX22" fmla="*/ 1585559 w 2218099"/>
              <a:gd name="connsiteY22" fmla="*/ 2069807 h 3377490"/>
              <a:gd name="connsiteX23" fmla="*/ 1704439 w 2218099"/>
              <a:gd name="connsiteY23" fmla="*/ 2157403 h 3377490"/>
              <a:gd name="connsiteX24" fmla="*/ 1741980 w 2218099"/>
              <a:gd name="connsiteY24" fmla="*/ 2151146 h 3377490"/>
              <a:gd name="connsiteX25" fmla="*/ 1823320 w 2218099"/>
              <a:gd name="connsiteY25" fmla="*/ 1994724 h 3377490"/>
              <a:gd name="connsiteX26" fmla="*/ 1598073 w 2218099"/>
              <a:gd name="connsiteY26" fmla="*/ 1218874 h 3377490"/>
              <a:gd name="connsiteX27" fmla="*/ 1548018 w 2218099"/>
              <a:gd name="connsiteY27" fmla="*/ 1150048 h 3377490"/>
              <a:gd name="connsiteX28" fmla="*/ 1285230 w 2218099"/>
              <a:gd name="connsiteY28" fmla="*/ 1043682 h 3377490"/>
              <a:gd name="connsiteX29" fmla="*/ 1141322 w 2218099"/>
              <a:gd name="connsiteY29" fmla="*/ 1031168 h 3377490"/>
              <a:gd name="connsiteX30" fmla="*/ 1141322 w 2218099"/>
              <a:gd name="connsiteY30" fmla="*/ 468050 h 3377490"/>
              <a:gd name="connsiteX31" fmla="*/ 891048 w 2218099"/>
              <a:gd name="connsiteY31" fmla="*/ 718324 h 3377490"/>
              <a:gd name="connsiteX32" fmla="*/ 1141322 w 2218099"/>
              <a:gd name="connsiteY32" fmla="*/ 968599 h 3377490"/>
              <a:gd name="connsiteX33" fmla="*/ 1391597 w 2218099"/>
              <a:gd name="connsiteY33" fmla="*/ 718324 h 3377490"/>
              <a:gd name="connsiteX34" fmla="*/ 1141322 w 2218099"/>
              <a:gd name="connsiteY34" fmla="*/ 468050 h 3377490"/>
              <a:gd name="connsiteX35" fmla="*/ 369691 w 2218099"/>
              <a:gd name="connsiteY35" fmla="*/ 0 h 3377490"/>
              <a:gd name="connsiteX36" fmla="*/ 1848408 w 2218099"/>
              <a:gd name="connsiteY36" fmla="*/ 0 h 3377490"/>
              <a:gd name="connsiteX37" fmla="*/ 2218099 w 2218099"/>
              <a:gd name="connsiteY37" fmla="*/ 369691 h 3377490"/>
              <a:gd name="connsiteX38" fmla="*/ 2218099 w 2218099"/>
              <a:gd name="connsiteY38" fmla="*/ 3007799 h 3377490"/>
              <a:gd name="connsiteX39" fmla="*/ 1848408 w 2218099"/>
              <a:gd name="connsiteY39" fmla="*/ 3377490 h 3377490"/>
              <a:gd name="connsiteX40" fmla="*/ 369691 w 2218099"/>
              <a:gd name="connsiteY40" fmla="*/ 3377490 h 3377490"/>
              <a:gd name="connsiteX41" fmla="*/ 0 w 2218099"/>
              <a:gd name="connsiteY41" fmla="*/ 3007799 h 3377490"/>
              <a:gd name="connsiteX42" fmla="*/ 0 w 2218099"/>
              <a:gd name="connsiteY42" fmla="*/ 369691 h 3377490"/>
              <a:gd name="connsiteX43" fmla="*/ 369691 w 2218099"/>
              <a:gd name="connsiteY43" fmla="*/ 0 h 33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18099" h="3377490">
                <a:moveTo>
                  <a:pt x="1141322" y="1031168"/>
                </a:moveTo>
                <a:cubicBezTo>
                  <a:pt x="1091267" y="1031168"/>
                  <a:pt x="1047469" y="1037425"/>
                  <a:pt x="997414" y="1043682"/>
                </a:cubicBezTo>
                <a:cubicBezTo>
                  <a:pt x="897304" y="1062452"/>
                  <a:pt x="809708" y="1099993"/>
                  <a:pt x="734626" y="1150048"/>
                </a:cubicBezTo>
                <a:cubicBezTo>
                  <a:pt x="709599" y="1168819"/>
                  <a:pt x="690828" y="1187589"/>
                  <a:pt x="684571" y="1218874"/>
                </a:cubicBezTo>
                <a:lnTo>
                  <a:pt x="453067" y="1994724"/>
                </a:lnTo>
                <a:cubicBezTo>
                  <a:pt x="434297" y="2063550"/>
                  <a:pt x="471838" y="2132375"/>
                  <a:pt x="540663" y="2151146"/>
                </a:cubicBezTo>
                <a:cubicBezTo>
                  <a:pt x="553177" y="2157403"/>
                  <a:pt x="565691" y="2157403"/>
                  <a:pt x="578205" y="2157403"/>
                </a:cubicBezTo>
                <a:cubicBezTo>
                  <a:pt x="634516" y="2157403"/>
                  <a:pt x="684571" y="2119861"/>
                  <a:pt x="697085" y="2069807"/>
                </a:cubicBezTo>
                <a:lnTo>
                  <a:pt x="891048" y="1412836"/>
                </a:lnTo>
                <a:lnTo>
                  <a:pt x="891048" y="1631826"/>
                </a:lnTo>
                <a:lnTo>
                  <a:pt x="659544" y="2407677"/>
                </a:lnTo>
                <a:lnTo>
                  <a:pt x="828479" y="2407677"/>
                </a:lnTo>
                <a:lnTo>
                  <a:pt x="828479" y="3283637"/>
                </a:lnTo>
                <a:lnTo>
                  <a:pt x="1078753" y="3283637"/>
                </a:lnTo>
                <a:lnTo>
                  <a:pt x="1078753" y="2407677"/>
                </a:lnTo>
                <a:lnTo>
                  <a:pt x="1203890" y="2407677"/>
                </a:lnTo>
                <a:lnTo>
                  <a:pt x="1203890" y="3283637"/>
                </a:lnTo>
                <a:lnTo>
                  <a:pt x="1454165" y="3283637"/>
                </a:lnTo>
                <a:lnTo>
                  <a:pt x="1454165" y="2407677"/>
                </a:lnTo>
                <a:lnTo>
                  <a:pt x="1623100" y="2407677"/>
                </a:lnTo>
                <a:lnTo>
                  <a:pt x="1391596" y="1631826"/>
                </a:lnTo>
                <a:lnTo>
                  <a:pt x="1391596" y="1412836"/>
                </a:lnTo>
                <a:lnTo>
                  <a:pt x="1585559" y="2069807"/>
                </a:lnTo>
                <a:cubicBezTo>
                  <a:pt x="1604330" y="2126118"/>
                  <a:pt x="1654384" y="2157403"/>
                  <a:pt x="1704439" y="2157403"/>
                </a:cubicBezTo>
                <a:cubicBezTo>
                  <a:pt x="1716953" y="2157403"/>
                  <a:pt x="1729467" y="2157403"/>
                  <a:pt x="1741980" y="2151146"/>
                </a:cubicBezTo>
                <a:cubicBezTo>
                  <a:pt x="1804549" y="2132375"/>
                  <a:pt x="1842090" y="2063550"/>
                  <a:pt x="1823320" y="1994724"/>
                </a:cubicBezTo>
                <a:lnTo>
                  <a:pt x="1598073" y="1218874"/>
                </a:lnTo>
                <a:cubicBezTo>
                  <a:pt x="1591816" y="1187589"/>
                  <a:pt x="1573045" y="1162562"/>
                  <a:pt x="1548018" y="1150048"/>
                </a:cubicBezTo>
                <a:cubicBezTo>
                  <a:pt x="1472935" y="1099993"/>
                  <a:pt x="1385339" y="1068709"/>
                  <a:pt x="1285230" y="1043682"/>
                </a:cubicBezTo>
                <a:cubicBezTo>
                  <a:pt x="1235175" y="1037425"/>
                  <a:pt x="1191377" y="1031168"/>
                  <a:pt x="1141322" y="1031168"/>
                </a:cubicBezTo>
                <a:close/>
                <a:moveTo>
                  <a:pt x="1141322" y="468050"/>
                </a:moveTo>
                <a:cubicBezTo>
                  <a:pt x="1003100" y="468050"/>
                  <a:pt x="891048" y="580102"/>
                  <a:pt x="891048" y="718324"/>
                </a:cubicBezTo>
                <a:cubicBezTo>
                  <a:pt x="891048" y="856547"/>
                  <a:pt x="1003100" y="968599"/>
                  <a:pt x="1141322" y="968599"/>
                </a:cubicBezTo>
                <a:cubicBezTo>
                  <a:pt x="1279545" y="968599"/>
                  <a:pt x="1391597" y="856547"/>
                  <a:pt x="1391597" y="718324"/>
                </a:cubicBezTo>
                <a:cubicBezTo>
                  <a:pt x="1391597" y="580102"/>
                  <a:pt x="1279545" y="468050"/>
                  <a:pt x="1141322" y="468050"/>
                </a:cubicBezTo>
                <a:close/>
                <a:moveTo>
                  <a:pt x="369691" y="0"/>
                </a:moveTo>
                <a:lnTo>
                  <a:pt x="1848408" y="0"/>
                </a:lnTo>
                <a:cubicBezTo>
                  <a:pt x="2052583" y="0"/>
                  <a:pt x="2218099" y="165516"/>
                  <a:pt x="2218099" y="369691"/>
                </a:cubicBezTo>
                <a:lnTo>
                  <a:pt x="2218099" y="3007799"/>
                </a:lnTo>
                <a:cubicBezTo>
                  <a:pt x="2218099" y="3211974"/>
                  <a:pt x="2052583" y="3377490"/>
                  <a:pt x="1848408" y="3377490"/>
                </a:cubicBezTo>
                <a:lnTo>
                  <a:pt x="369691" y="3377490"/>
                </a:lnTo>
                <a:cubicBezTo>
                  <a:pt x="165516" y="3377490"/>
                  <a:pt x="0" y="3211974"/>
                  <a:pt x="0" y="3007799"/>
                </a:cubicBezTo>
                <a:lnTo>
                  <a:pt x="0" y="369691"/>
                </a:lnTo>
                <a:cubicBezTo>
                  <a:pt x="0" y="165516"/>
                  <a:pt x="165516" y="0"/>
                  <a:pt x="369691" y="0"/>
                </a:cubicBezTo>
                <a:close/>
              </a:path>
            </a:pathLst>
          </a:custGeom>
          <a:solidFill>
            <a:srgbClr val="7030A0"/>
          </a:solidFill>
          <a:ln>
            <a:noFill/>
          </a:ln>
          <a:effectLst>
            <a:outerShdw blurRad="50800" dist="508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dirty="0"/>
          </a:p>
        </p:txBody>
      </p:sp>
      <p:sp>
        <p:nvSpPr>
          <p:cNvPr id="8" name="Rectangle: Rounded Corners 7">
            <a:extLst>
              <a:ext uri="{FF2B5EF4-FFF2-40B4-BE49-F238E27FC236}">
                <a16:creationId xmlns:a16="http://schemas.microsoft.com/office/drawing/2014/main" id="{7EB977B7-6B7C-6DAF-C7BA-9EFCF55655C6}"/>
              </a:ext>
              <a:ext uri="{C183D7F6-B498-43B3-948B-1728B52AA6E4}">
                <adec:decorative xmlns:adec="http://schemas.microsoft.com/office/drawing/2017/decorative" val="1"/>
              </a:ext>
            </a:extLst>
          </p:cNvPr>
          <p:cNvSpPr/>
          <p:nvPr/>
        </p:nvSpPr>
        <p:spPr>
          <a:xfrm>
            <a:off x="2572470" y="2557920"/>
            <a:ext cx="1265614" cy="1450248"/>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Freeform: Shape 8" descr="Vīrietis 58%">
            <a:extLst>
              <a:ext uri="{FF2B5EF4-FFF2-40B4-BE49-F238E27FC236}">
                <a16:creationId xmlns:a16="http://schemas.microsoft.com/office/drawing/2014/main" id="{6A96851C-4998-CBBE-AEE8-176A4EE3EF48}"/>
              </a:ext>
              <a:ext uri="{C183D7F6-B498-43B3-948B-1728B52AA6E4}">
                <adec:decorative xmlns:adec="http://schemas.microsoft.com/office/drawing/2017/decorative" val="0"/>
              </a:ext>
            </a:extLst>
          </p:cNvPr>
          <p:cNvSpPr/>
          <p:nvPr/>
        </p:nvSpPr>
        <p:spPr>
          <a:xfrm>
            <a:off x="2302002" y="1413305"/>
            <a:ext cx="1775201" cy="2659095"/>
          </a:xfrm>
          <a:custGeom>
            <a:avLst/>
            <a:gdLst>
              <a:gd name="connsiteX0" fmla="*/ 1028740 w 2047447"/>
              <a:gd name="connsiteY0" fmla="*/ 1021871 h 3357329"/>
              <a:gd name="connsiteX1" fmla="*/ 825239 w 2047447"/>
              <a:gd name="connsiteY1" fmla="*/ 1052704 h 3357329"/>
              <a:gd name="connsiteX2" fmla="*/ 566237 w 2047447"/>
              <a:gd name="connsiteY2" fmla="*/ 1188372 h 3357329"/>
              <a:gd name="connsiteX3" fmla="*/ 529237 w 2047447"/>
              <a:gd name="connsiteY3" fmla="*/ 1256205 h 3357329"/>
              <a:gd name="connsiteX4" fmla="*/ 356570 w 2047447"/>
              <a:gd name="connsiteY4" fmla="*/ 1990042 h 3357329"/>
              <a:gd name="connsiteX5" fmla="*/ 350403 w 2047447"/>
              <a:gd name="connsiteY5" fmla="*/ 2020876 h 3357329"/>
              <a:gd name="connsiteX6" fmla="*/ 473737 w 2047447"/>
              <a:gd name="connsiteY6" fmla="*/ 2144210 h 3357329"/>
              <a:gd name="connsiteX7" fmla="*/ 590904 w 2047447"/>
              <a:gd name="connsiteY7" fmla="*/ 2051709 h 3357329"/>
              <a:gd name="connsiteX8" fmla="*/ 720405 w 2047447"/>
              <a:gd name="connsiteY8" fmla="*/ 1515207 h 3357329"/>
              <a:gd name="connsiteX9" fmla="*/ 720405 w 2047447"/>
              <a:gd name="connsiteY9" fmla="*/ 3241882 h 3357329"/>
              <a:gd name="connsiteX10" fmla="*/ 967073 w 2047447"/>
              <a:gd name="connsiteY10" fmla="*/ 3241882 h 3357329"/>
              <a:gd name="connsiteX11" fmla="*/ 967073 w 2047447"/>
              <a:gd name="connsiteY11" fmla="*/ 2131876 h 3357329"/>
              <a:gd name="connsiteX12" fmla="*/ 1090407 w 2047447"/>
              <a:gd name="connsiteY12" fmla="*/ 2131876 h 3357329"/>
              <a:gd name="connsiteX13" fmla="*/ 1090407 w 2047447"/>
              <a:gd name="connsiteY13" fmla="*/ 3241882 h 3357329"/>
              <a:gd name="connsiteX14" fmla="*/ 1337074 w 2047447"/>
              <a:gd name="connsiteY14" fmla="*/ 3241882 h 3357329"/>
              <a:gd name="connsiteX15" fmla="*/ 1337074 w 2047447"/>
              <a:gd name="connsiteY15" fmla="*/ 1509040 h 3357329"/>
              <a:gd name="connsiteX16" fmla="*/ 1466575 w 2047447"/>
              <a:gd name="connsiteY16" fmla="*/ 2045543 h 3357329"/>
              <a:gd name="connsiteX17" fmla="*/ 1583742 w 2047447"/>
              <a:gd name="connsiteY17" fmla="*/ 2138043 h 3357329"/>
              <a:gd name="connsiteX18" fmla="*/ 1707076 w 2047447"/>
              <a:gd name="connsiteY18" fmla="*/ 2014709 h 3357329"/>
              <a:gd name="connsiteX19" fmla="*/ 1700910 w 2047447"/>
              <a:gd name="connsiteY19" fmla="*/ 1983876 h 3357329"/>
              <a:gd name="connsiteX20" fmla="*/ 1528242 w 2047447"/>
              <a:gd name="connsiteY20" fmla="*/ 1250039 h 3357329"/>
              <a:gd name="connsiteX21" fmla="*/ 1491242 w 2047447"/>
              <a:gd name="connsiteY21" fmla="*/ 1182205 h 3357329"/>
              <a:gd name="connsiteX22" fmla="*/ 1232240 w 2047447"/>
              <a:gd name="connsiteY22" fmla="*/ 1046538 h 3357329"/>
              <a:gd name="connsiteX23" fmla="*/ 1028740 w 2047447"/>
              <a:gd name="connsiteY23" fmla="*/ 1021871 h 3357329"/>
              <a:gd name="connsiteX24" fmla="*/ 1028740 w 2047447"/>
              <a:gd name="connsiteY24" fmla="*/ 466868 h 3357329"/>
              <a:gd name="connsiteX25" fmla="*/ 782072 w 2047447"/>
              <a:gd name="connsiteY25" fmla="*/ 713536 h 3357329"/>
              <a:gd name="connsiteX26" fmla="*/ 1028740 w 2047447"/>
              <a:gd name="connsiteY26" fmla="*/ 960204 h 3357329"/>
              <a:gd name="connsiteX27" fmla="*/ 1275408 w 2047447"/>
              <a:gd name="connsiteY27" fmla="*/ 713536 h 3357329"/>
              <a:gd name="connsiteX28" fmla="*/ 1028740 w 2047447"/>
              <a:gd name="connsiteY28" fmla="*/ 466868 h 3357329"/>
              <a:gd name="connsiteX29" fmla="*/ 341248 w 2047447"/>
              <a:gd name="connsiteY29" fmla="*/ 0 h 3357329"/>
              <a:gd name="connsiteX30" fmla="*/ 1706199 w 2047447"/>
              <a:gd name="connsiteY30" fmla="*/ 0 h 3357329"/>
              <a:gd name="connsiteX31" fmla="*/ 2047447 w 2047447"/>
              <a:gd name="connsiteY31" fmla="*/ 341248 h 3357329"/>
              <a:gd name="connsiteX32" fmla="*/ 2047447 w 2047447"/>
              <a:gd name="connsiteY32" fmla="*/ 3016081 h 3357329"/>
              <a:gd name="connsiteX33" fmla="*/ 1706199 w 2047447"/>
              <a:gd name="connsiteY33" fmla="*/ 3357329 h 3357329"/>
              <a:gd name="connsiteX34" fmla="*/ 341248 w 2047447"/>
              <a:gd name="connsiteY34" fmla="*/ 3357329 h 3357329"/>
              <a:gd name="connsiteX35" fmla="*/ 0 w 2047447"/>
              <a:gd name="connsiteY35" fmla="*/ 3016081 h 3357329"/>
              <a:gd name="connsiteX36" fmla="*/ 0 w 2047447"/>
              <a:gd name="connsiteY36" fmla="*/ 341248 h 3357329"/>
              <a:gd name="connsiteX37" fmla="*/ 341248 w 2047447"/>
              <a:gd name="connsiteY37" fmla="*/ 0 h 335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47447" h="3357329">
                <a:moveTo>
                  <a:pt x="1028740" y="1021871"/>
                </a:moveTo>
                <a:cubicBezTo>
                  <a:pt x="960906" y="1021871"/>
                  <a:pt x="893072" y="1034204"/>
                  <a:pt x="825239" y="1052704"/>
                </a:cubicBezTo>
                <a:cubicBezTo>
                  <a:pt x="726571" y="1077371"/>
                  <a:pt x="640238" y="1126705"/>
                  <a:pt x="566237" y="1188372"/>
                </a:cubicBezTo>
                <a:cubicBezTo>
                  <a:pt x="547737" y="1206872"/>
                  <a:pt x="535404" y="1231539"/>
                  <a:pt x="529237" y="1256205"/>
                </a:cubicBezTo>
                <a:lnTo>
                  <a:pt x="356570" y="1990042"/>
                </a:lnTo>
                <a:cubicBezTo>
                  <a:pt x="356570" y="1996209"/>
                  <a:pt x="350403" y="2008542"/>
                  <a:pt x="350403" y="2020876"/>
                </a:cubicBezTo>
                <a:cubicBezTo>
                  <a:pt x="350403" y="2088709"/>
                  <a:pt x="405903" y="2144210"/>
                  <a:pt x="473737" y="2144210"/>
                </a:cubicBezTo>
                <a:cubicBezTo>
                  <a:pt x="529237" y="2144210"/>
                  <a:pt x="578571" y="2101043"/>
                  <a:pt x="590904" y="2051709"/>
                </a:cubicBezTo>
                <a:lnTo>
                  <a:pt x="720405" y="1515207"/>
                </a:lnTo>
                <a:lnTo>
                  <a:pt x="720405" y="3241882"/>
                </a:lnTo>
                <a:lnTo>
                  <a:pt x="967073" y="3241882"/>
                </a:lnTo>
                <a:lnTo>
                  <a:pt x="967073" y="2131876"/>
                </a:lnTo>
                <a:lnTo>
                  <a:pt x="1090407" y="2131876"/>
                </a:lnTo>
                <a:lnTo>
                  <a:pt x="1090407" y="3241882"/>
                </a:lnTo>
                <a:lnTo>
                  <a:pt x="1337074" y="3241882"/>
                </a:lnTo>
                <a:lnTo>
                  <a:pt x="1337074" y="1509040"/>
                </a:lnTo>
                <a:lnTo>
                  <a:pt x="1466575" y="2045543"/>
                </a:lnTo>
                <a:cubicBezTo>
                  <a:pt x="1478908" y="2094876"/>
                  <a:pt x="1528242" y="2138043"/>
                  <a:pt x="1583742" y="2138043"/>
                </a:cubicBezTo>
                <a:cubicBezTo>
                  <a:pt x="1651576" y="2138043"/>
                  <a:pt x="1707076" y="2082543"/>
                  <a:pt x="1707076" y="2014709"/>
                </a:cubicBezTo>
                <a:cubicBezTo>
                  <a:pt x="1707076" y="2002376"/>
                  <a:pt x="1700910" y="1990042"/>
                  <a:pt x="1700910" y="1983876"/>
                </a:cubicBezTo>
                <a:lnTo>
                  <a:pt x="1528242" y="1250039"/>
                </a:lnTo>
                <a:cubicBezTo>
                  <a:pt x="1522075" y="1225372"/>
                  <a:pt x="1509742" y="1200705"/>
                  <a:pt x="1491242" y="1182205"/>
                </a:cubicBezTo>
                <a:cubicBezTo>
                  <a:pt x="1417241" y="1120538"/>
                  <a:pt x="1330908" y="1077371"/>
                  <a:pt x="1232240" y="1046538"/>
                </a:cubicBezTo>
                <a:cubicBezTo>
                  <a:pt x="1164407" y="1034204"/>
                  <a:pt x="1096573" y="1021871"/>
                  <a:pt x="1028740" y="1021871"/>
                </a:cubicBezTo>
                <a:close/>
                <a:moveTo>
                  <a:pt x="1028740" y="466868"/>
                </a:moveTo>
                <a:cubicBezTo>
                  <a:pt x="892509" y="466868"/>
                  <a:pt x="782072" y="577305"/>
                  <a:pt x="782072" y="713536"/>
                </a:cubicBezTo>
                <a:cubicBezTo>
                  <a:pt x="782072" y="849767"/>
                  <a:pt x="892509" y="960204"/>
                  <a:pt x="1028740" y="960204"/>
                </a:cubicBezTo>
                <a:cubicBezTo>
                  <a:pt x="1164971" y="960204"/>
                  <a:pt x="1275408" y="849767"/>
                  <a:pt x="1275408" y="713536"/>
                </a:cubicBezTo>
                <a:cubicBezTo>
                  <a:pt x="1275408" y="577305"/>
                  <a:pt x="1164971" y="466868"/>
                  <a:pt x="1028740" y="466868"/>
                </a:cubicBezTo>
                <a:close/>
                <a:moveTo>
                  <a:pt x="341248" y="0"/>
                </a:moveTo>
                <a:lnTo>
                  <a:pt x="1706199" y="0"/>
                </a:lnTo>
                <a:cubicBezTo>
                  <a:pt x="1894665" y="0"/>
                  <a:pt x="2047447" y="152782"/>
                  <a:pt x="2047447" y="341248"/>
                </a:cubicBezTo>
                <a:lnTo>
                  <a:pt x="2047447" y="3016081"/>
                </a:lnTo>
                <a:cubicBezTo>
                  <a:pt x="2047447" y="3204547"/>
                  <a:pt x="1894665" y="3357329"/>
                  <a:pt x="1706199" y="3357329"/>
                </a:cubicBezTo>
                <a:lnTo>
                  <a:pt x="341248" y="3357329"/>
                </a:lnTo>
                <a:cubicBezTo>
                  <a:pt x="152782" y="3357329"/>
                  <a:pt x="0" y="3204547"/>
                  <a:pt x="0" y="3016081"/>
                </a:cubicBezTo>
                <a:lnTo>
                  <a:pt x="0" y="341248"/>
                </a:lnTo>
                <a:cubicBezTo>
                  <a:pt x="0" y="152782"/>
                  <a:pt x="152782" y="0"/>
                  <a:pt x="341248" y="0"/>
                </a:cubicBezTo>
                <a:close/>
              </a:path>
            </a:pathLst>
          </a:custGeom>
          <a:solidFill>
            <a:srgbClr val="7030A0"/>
          </a:solidFill>
          <a:ln>
            <a:noFill/>
          </a:ln>
          <a:effectLst>
            <a:outerShdw blurRad="50800" dist="508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10" name="TextBox 9">
            <a:extLst>
              <a:ext uri="{FF2B5EF4-FFF2-40B4-BE49-F238E27FC236}">
                <a16:creationId xmlns:a16="http://schemas.microsoft.com/office/drawing/2014/main" id="{DEA58F4D-EC88-58E1-72F0-817A2400C7FE}"/>
              </a:ext>
              <a:ext uri="{C183D7F6-B498-43B3-948B-1728B52AA6E4}">
                <adec:decorative xmlns:adec="http://schemas.microsoft.com/office/drawing/2017/decorative" val="1"/>
              </a:ext>
            </a:extLst>
          </p:cNvPr>
          <p:cNvSpPr txBox="1"/>
          <p:nvPr/>
        </p:nvSpPr>
        <p:spPr>
          <a:xfrm>
            <a:off x="3492757" y="4278342"/>
            <a:ext cx="785480" cy="369332"/>
          </a:xfrm>
          <a:prstGeom prst="rect">
            <a:avLst/>
          </a:prstGeom>
          <a:noFill/>
        </p:spPr>
        <p:txBody>
          <a:bodyPr wrap="square" rtlCol="0">
            <a:spAutoFit/>
          </a:bodyPr>
          <a:lstStyle/>
          <a:p>
            <a:r>
              <a:rPr lang="lv-LV" b="1" dirty="0">
                <a:solidFill>
                  <a:schemeClr val="bg1"/>
                </a:solidFill>
              </a:rPr>
              <a:t>10%</a:t>
            </a:r>
          </a:p>
        </p:txBody>
      </p:sp>
      <p:sp>
        <p:nvSpPr>
          <p:cNvPr id="11" name="TextBox 10">
            <a:extLst>
              <a:ext uri="{FF2B5EF4-FFF2-40B4-BE49-F238E27FC236}">
                <a16:creationId xmlns:a16="http://schemas.microsoft.com/office/drawing/2014/main" id="{29757FE1-5C4C-052A-A986-ED8393FBA8ED}"/>
              </a:ext>
              <a:ext uri="{C183D7F6-B498-43B3-948B-1728B52AA6E4}">
                <adec:decorative xmlns:adec="http://schemas.microsoft.com/office/drawing/2017/decorative" val="1"/>
              </a:ext>
            </a:extLst>
          </p:cNvPr>
          <p:cNvSpPr txBox="1"/>
          <p:nvPr/>
        </p:nvSpPr>
        <p:spPr>
          <a:xfrm>
            <a:off x="2484470" y="1413305"/>
            <a:ext cx="902913" cy="369332"/>
          </a:xfrm>
          <a:prstGeom prst="rect">
            <a:avLst/>
          </a:prstGeom>
          <a:noFill/>
        </p:spPr>
        <p:txBody>
          <a:bodyPr wrap="square" rtlCol="0">
            <a:spAutoFit/>
          </a:bodyPr>
          <a:lstStyle/>
          <a:p>
            <a:r>
              <a:rPr lang="lv-LV" b="1" dirty="0">
                <a:solidFill>
                  <a:schemeClr val="bg1"/>
                </a:solidFill>
              </a:rPr>
              <a:t>58%</a:t>
            </a:r>
          </a:p>
        </p:txBody>
      </p:sp>
      <p:sp>
        <p:nvSpPr>
          <p:cNvPr id="25" name="Rectangle: Rounded Corners 24">
            <a:extLst>
              <a:ext uri="{FF2B5EF4-FFF2-40B4-BE49-F238E27FC236}">
                <a16:creationId xmlns:a16="http://schemas.microsoft.com/office/drawing/2014/main" id="{2DCAFD35-96A6-819A-64B1-AB34B12D6D0F}"/>
              </a:ext>
              <a:ext uri="{C183D7F6-B498-43B3-948B-1728B52AA6E4}">
                <adec:decorative xmlns:adec="http://schemas.microsoft.com/office/drawing/2017/decorative" val="1"/>
              </a:ext>
            </a:extLst>
          </p:cNvPr>
          <p:cNvSpPr/>
          <p:nvPr/>
        </p:nvSpPr>
        <p:spPr>
          <a:xfrm>
            <a:off x="8617680" y="3749347"/>
            <a:ext cx="1485343" cy="291095"/>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Freeform: Shape 25" descr="Vīrietis un siviete 10%">
            <a:extLst>
              <a:ext uri="{FF2B5EF4-FFF2-40B4-BE49-F238E27FC236}">
                <a16:creationId xmlns:a16="http://schemas.microsoft.com/office/drawing/2014/main" id="{0B2A1936-3B4D-0875-186F-0D5A067A8B7C}"/>
              </a:ext>
              <a:ext uri="{C183D7F6-B498-43B3-948B-1728B52AA6E4}">
                <adec:decorative xmlns:adec="http://schemas.microsoft.com/office/drawing/2017/decorative" val="0"/>
              </a:ext>
            </a:extLst>
          </p:cNvPr>
          <p:cNvSpPr/>
          <p:nvPr/>
        </p:nvSpPr>
        <p:spPr>
          <a:xfrm>
            <a:off x="8455116" y="1413304"/>
            <a:ext cx="1807586" cy="2659095"/>
          </a:xfrm>
          <a:custGeom>
            <a:avLst/>
            <a:gdLst>
              <a:gd name="connsiteX0" fmla="*/ 376523 w 1322789"/>
              <a:gd name="connsiteY0" fmla="*/ 837936 h 2035602"/>
              <a:gd name="connsiteX1" fmla="*/ 281022 w 1322789"/>
              <a:gd name="connsiteY1" fmla="*/ 853853 h 2035602"/>
              <a:gd name="connsiteX2" fmla="*/ 158994 w 1322789"/>
              <a:gd name="connsiteY2" fmla="*/ 931668 h 2035602"/>
              <a:gd name="connsiteX3" fmla="*/ 143077 w 1322789"/>
              <a:gd name="connsiteY3" fmla="*/ 959964 h 2035602"/>
              <a:gd name="connsiteX4" fmla="*/ 44040 w 1322789"/>
              <a:gd name="connsiteY4" fmla="*/ 1333123 h 2035602"/>
              <a:gd name="connsiteX5" fmla="*/ 81179 w 1322789"/>
              <a:gd name="connsiteY5" fmla="*/ 1400327 h 2035602"/>
              <a:gd name="connsiteX6" fmla="*/ 93559 w 1322789"/>
              <a:gd name="connsiteY6" fmla="*/ 1403864 h 2035602"/>
              <a:gd name="connsiteX7" fmla="*/ 144846 w 1322789"/>
              <a:gd name="connsiteY7" fmla="*/ 1364956 h 2035602"/>
              <a:gd name="connsiteX8" fmla="*/ 235041 w 1322789"/>
              <a:gd name="connsiteY8" fmla="*/ 1025400 h 2035602"/>
              <a:gd name="connsiteX9" fmla="*/ 235041 w 1322789"/>
              <a:gd name="connsiteY9" fmla="*/ 1421549 h 2035602"/>
              <a:gd name="connsiteX10" fmla="*/ 235041 w 1322789"/>
              <a:gd name="connsiteY10" fmla="*/ 1969792 h 2035602"/>
              <a:gd name="connsiteX11" fmla="*/ 341152 w 1322789"/>
              <a:gd name="connsiteY11" fmla="*/ 1969792 h 2035602"/>
              <a:gd name="connsiteX12" fmla="*/ 341152 w 1322789"/>
              <a:gd name="connsiteY12" fmla="*/ 1421549 h 2035602"/>
              <a:gd name="connsiteX13" fmla="*/ 411893 w 1322789"/>
              <a:gd name="connsiteY13" fmla="*/ 1421549 h 2035602"/>
              <a:gd name="connsiteX14" fmla="*/ 411893 w 1322789"/>
              <a:gd name="connsiteY14" fmla="*/ 1969792 h 2035602"/>
              <a:gd name="connsiteX15" fmla="*/ 518005 w 1322789"/>
              <a:gd name="connsiteY15" fmla="*/ 1969792 h 2035602"/>
              <a:gd name="connsiteX16" fmla="*/ 518005 w 1322789"/>
              <a:gd name="connsiteY16" fmla="*/ 1421549 h 2035602"/>
              <a:gd name="connsiteX17" fmla="*/ 518005 w 1322789"/>
              <a:gd name="connsiteY17" fmla="*/ 1025400 h 2035602"/>
              <a:gd name="connsiteX18" fmla="*/ 608199 w 1322789"/>
              <a:gd name="connsiteY18" fmla="*/ 1363188 h 2035602"/>
              <a:gd name="connsiteX19" fmla="*/ 659487 w 1322789"/>
              <a:gd name="connsiteY19" fmla="*/ 1402096 h 2035602"/>
              <a:gd name="connsiteX20" fmla="*/ 673635 w 1322789"/>
              <a:gd name="connsiteY20" fmla="*/ 1400327 h 2035602"/>
              <a:gd name="connsiteX21" fmla="*/ 707237 w 1322789"/>
              <a:gd name="connsiteY21" fmla="*/ 1368494 h 2035602"/>
              <a:gd name="connsiteX22" fmla="*/ 800969 w 1322789"/>
              <a:gd name="connsiteY22" fmla="*/ 1025400 h 2035602"/>
              <a:gd name="connsiteX23" fmla="*/ 800969 w 1322789"/>
              <a:gd name="connsiteY23" fmla="*/ 1168650 h 2035602"/>
              <a:gd name="connsiteX24" fmla="*/ 700163 w 1322789"/>
              <a:gd name="connsiteY24" fmla="*/ 1545346 h 2035602"/>
              <a:gd name="connsiteX25" fmla="*/ 800969 w 1322789"/>
              <a:gd name="connsiteY25" fmla="*/ 1545346 h 2035602"/>
              <a:gd name="connsiteX26" fmla="*/ 800969 w 1322789"/>
              <a:gd name="connsiteY26" fmla="*/ 1969792 h 2035602"/>
              <a:gd name="connsiteX27" fmla="*/ 907080 w 1322789"/>
              <a:gd name="connsiteY27" fmla="*/ 1969792 h 2035602"/>
              <a:gd name="connsiteX28" fmla="*/ 907080 w 1322789"/>
              <a:gd name="connsiteY28" fmla="*/ 1545346 h 2035602"/>
              <a:gd name="connsiteX29" fmla="*/ 977821 w 1322789"/>
              <a:gd name="connsiteY29" fmla="*/ 1545346 h 2035602"/>
              <a:gd name="connsiteX30" fmla="*/ 977821 w 1322789"/>
              <a:gd name="connsiteY30" fmla="*/ 1969792 h 2035602"/>
              <a:gd name="connsiteX31" fmla="*/ 1083933 w 1322789"/>
              <a:gd name="connsiteY31" fmla="*/ 1969792 h 2035602"/>
              <a:gd name="connsiteX32" fmla="*/ 1083933 w 1322789"/>
              <a:gd name="connsiteY32" fmla="*/ 1545346 h 2035602"/>
              <a:gd name="connsiteX33" fmla="*/ 1184739 w 1322789"/>
              <a:gd name="connsiteY33" fmla="*/ 1545346 h 2035602"/>
              <a:gd name="connsiteX34" fmla="*/ 1083933 w 1322789"/>
              <a:gd name="connsiteY34" fmla="*/ 1168650 h 2035602"/>
              <a:gd name="connsiteX35" fmla="*/ 1083933 w 1322789"/>
              <a:gd name="connsiteY35" fmla="*/ 1025400 h 2035602"/>
              <a:gd name="connsiteX36" fmla="*/ 1174127 w 1322789"/>
              <a:gd name="connsiteY36" fmla="*/ 1363188 h 2035602"/>
              <a:gd name="connsiteX37" fmla="*/ 1225415 w 1322789"/>
              <a:gd name="connsiteY37" fmla="*/ 1402096 h 2035602"/>
              <a:gd name="connsiteX38" fmla="*/ 1239563 w 1322789"/>
              <a:gd name="connsiteY38" fmla="*/ 1400327 h 2035602"/>
              <a:gd name="connsiteX39" fmla="*/ 1276702 w 1322789"/>
              <a:gd name="connsiteY39" fmla="*/ 1334892 h 2035602"/>
              <a:gd name="connsiteX40" fmla="*/ 1175896 w 1322789"/>
              <a:gd name="connsiteY40" fmla="*/ 961733 h 2035602"/>
              <a:gd name="connsiteX41" fmla="*/ 1159979 w 1322789"/>
              <a:gd name="connsiteY41" fmla="*/ 933436 h 2035602"/>
              <a:gd name="connsiteX42" fmla="*/ 1037951 w 1322789"/>
              <a:gd name="connsiteY42" fmla="*/ 855621 h 2035602"/>
              <a:gd name="connsiteX43" fmla="*/ 942451 w 1322789"/>
              <a:gd name="connsiteY43" fmla="*/ 837936 h 2035602"/>
              <a:gd name="connsiteX44" fmla="*/ 846950 w 1322789"/>
              <a:gd name="connsiteY44" fmla="*/ 853853 h 2035602"/>
              <a:gd name="connsiteX45" fmla="*/ 724922 w 1322789"/>
              <a:gd name="connsiteY45" fmla="*/ 931668 h 2035602"/>
              <a:gd name="connsiteX46" fmla="*/ 709005 w 1322789"/>
              <a:gd name="connsiteY46" fmla="*/ 959964 h 2035602"/>
              <a:gd name="connsiteX47" fmla="*/ 659487 w 1322789"/>
              <a:gd name="connsiteY47" fmla="*/ 1145659 h 2035602"/>
              <a:gd name="connsiteX48" fmla="*/ 609968 w 1322789"/>
              <a:gd name="connsiteY48" fmla="*/ 961733 h 2035602"/>
              <a:gd name="connsiteX49" fmla="*/ 594051 w 1322789"/>
              <a:gd name="connsiteY49" fmla="*/ 933436 h 2035602"/>
              <a:gd name="connsiteX50" fmla="*/ 472023 w 1322789"/>
              <a:gd name="connsiteY50" fmla="*/ 855621 h 2035602"/>
              <a:gd name="connsiteX51" fmla="*/ 376523 w 1322789"/>
              <a:gd name="connsiteY51" fmla="*/ 837936 h 2035602"/>
              <a:gd name="connsiteX52" fmla="*/ 942451 w 1322789"/>
              <a:gd name="connsiteY52" fmla="*/ 554972 h 2035602"/>
              <a:gd name="connsiteX53" fmla="*/ 818654 w 1322789"/>
              <a:gd name="connsiteY53" fmla="*/ 678769 h 2035602"/>
              <a:gd name="connsiteX54" fmla="*/ 942451 w 1322789"/>
              <a:gd name="connsiteY54" fmla="*/ 802566 h 2035602"/>
              <a:gd name="connsiteX55" fmla="*/ 1066248 w 1322789"/>
              <a:gd name="connsiteY55" fmla="*/ 678769 h 2035602"/>
              <a:gd name="connsiteX56" fmla="*/ 942451 w 1322789"/>
              <a:gd name="connsiteY56" fmla="*/ 554972 h 2035602"/>
              <a:gd name="connsiteX57" fmla="*/ 376523 w 1322789"/>
              <a:gd name="connsiteY57" fmla="*/ 554972 h 2035602"/>
              <a:gd name="connsiteX58" fmla="*/ 252726 w 1322789"/>
              <a:gd name="connsiteY58" fmla="*/ 678769 h 2035602"/>
              <a:gd name="connsiteX59" fmla="*/ 376523 w 1322789"/>
              <a:gd name="connsiteY59" fmla="*/ 802566 h 2035602"/>
              <a:gd name="connsiteX60" fmla="*/ 500320 w 1322789"/>
              <a:gd name="connsiteY60" fmla="*/ 678769 h 2035602"/>
              <a:gd name="connsiteX61" fmla="*/ 376523 w 1322789"/>
              <a:gd name="connsiteY61" fmla="*/ 554972 h 2035602"/>
              <a:gd name="connsiteX62" fmla="*/ 220469 w 1322789"/>
              <a:gd name="connsiteY62" fmla="*/ 0 h 2035602"/>
              <a:gd name="connsiteX63" fmla="*/ 1102320 w 1322789"/>
              <a:gd name="connsiteY63" fmla="*/ 0 h 2035602"/>
              <a:gd name="connsiteX64" fmla="*/ 1322789 w 1322789"/>
              <a:gd name="connsiteY64" fmla="*/ 220469 h 2035602"/>
              <a:gd name="connsiteX65" fmla="*/ 1322789 w 1322789"/>
              <a:gd name="connsiteY65" fmla="*/ 1815133 h 2035602"/>
              <a:gd name="connsiteX66" fmla="*/ 1102320 w 1322789"/>
              <a:gd name="connsiteY66" fmla="*/ 2035602 h 2035602"/>
              <a:gd name="connsiteX67" fmla="*/ 220469 w 1322789"/>
              <a:gd name="connsiteY67" fmla="*/ 2035602 h 2035602"/>
              <a:gd name="connsiteX68" fmla="*/ 0 w 1322789"/>
              <a:gd name="connsiteY68" fmla="*/ 1815133 h 2035602"/>
              <a:gd name="connsiteX69" fmla="*/ 0 w 1322789"/>
              <a:gd name="connsiteY69" fmla="*/ 220469 h 2035602"/>
              <a:gd name="connsiteX70" fmla="*/ 220469 w 1322789"/>
              <a:gd name="connsiteY70" fmla="*/ 0 h 20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22789" h="2035602">
                <a:moveTo>
                  <a:pt x="376523" y="837936"/>
                </a:moveTo>
                <a:cubicBezTo>
                  <a:pt x="342921" y="837936"/>
                  <a:pt x="311087" y="843242"/>
                  <a:pt x="281022" y="853853"/>
                </a:cubicBezTo>
                <a:cubicBezTo>
                  <a:pt x="233272" y="869769"/>
                  <a:pt x="192596" y="896297"/>
                  <a:pt x="158994" y="931668"/>
                </a:cubicBezTo>
                <a:cubicBezTo>
                  <a:pt x="151920" y="940510"/>
                  <a:pt x="146614" y="949353"/>
                  <a:pt x="143077" y="959964"/>
                </a:cubicBezTo>
                <a:lnTo>
                  <a:pt x="44040" y="1333123"/>
                </a:lnTo>
                <a:cubicBezTo>
                  <a:pt x="36966" y="1361419"/>
                  <a:pt x="51114" y="1393253"/>
                  <a:pt x="81179" y="1400327"/>
                </a:cubicBezTo>
                <a:cubicBezTo>
                  <a:pt x="84716" y="1403864"/>
                  <a:pt x="88253" y="1403864"/>
                  <a:pt x="93559" y="1403864"/>
                </a:cubicBezTo>
                <a:cubicBezTo>
                  <a:pt x="116549" y="1403864"/>
                  <a:pt x="137772" y="1387947"/>
                  <a:pt x="144846" y="1364956"/>
                </a:cubicBezTo>
                <a:lnTo>
                  <a:pt x="235041" y="1025400"/>
                </a:lnTo>
                <a:lnTo>
                  <a:pt x="235041" y="1421549"/>
                </a:lnTo>
                <a:lnTo>
                  <a:pt x="235041" y="1969792"/>
                </a:lnTo>
                <a:lnTo>
                  <a:pt x="341152" y="1969792"/>
                </a:lnTo>
                <a:lnTo>
                  <a:pt x="341152" y="1421549"/>
                </a:lnTo>
                <a:lnTo>
                  <a:pt x="411893" y="1421549"/>
                </a:lnTo>
                <a:lnTo>
                  <a:pt x="411893" y="1969792"/>
                </a:lnTo>
                <a:lnTo>
                  <a:pt x="518005" y="1969792"/>
                </a:lnTo>
                <a:lnTo>
                  <a:pt x="518005" y="1421549"/>
                </a:lnTo>
                <a:lnTo>
                  <a:pt x="518005" y="1025400"/>
                </a:lnTo>
                <a:lnTo>
                  <a:pt x="608199" y="1363188"/>
                </a:lnTo>
                <a:cubicBezTo>
                  <a:pt x="615273" y="1386179"/>
                  <a:pt x="636496" y="1402096"/>
                  <a:pt x="659487" y="1402096"/>
                </a:cubicBezTo>
                <a:cubicBezTo>
                  <a:pt x="664792" y="1402096"/>
                  <a:pt x="668329" y="1402096"/>
                  <a:pt x="673635" y="1400327"/>
                </a:cubicBezTo>
                <a:cubicBezTo>
                  <a:pt x="689552" y="1395021"/>
                  <a:pt x="701931" y="1382642"/>
                  <a:pt x="707237" y="1368494"/>
                </a:cubicBezTo>
                <a:cubicBezTo>
                  <a:pt x="709005" y="1368494"/>
                  <a:pt x="800969" y="1025400"/>
                  <a:pt x="800969" y="1025400"/>
                </a:cubicBezTo>
                <a:lnTo>
                  <a:pt x="800969" y="1168650"/>
                </a:lnTo>
                <a:lnTo>
                  <a:pt x="700163" y="1545346"/>
                </a:lnTo>
                <a:lnTo>
                  <a:pt x="800969" y="1545346"/>
                </a:lnTo>
                <a:lnTo>
                  <a:pt x="800969" y="1969792"/>
                </a:lnTo>
                <a:lnTo>
                  <a:pt x="907080" y="1969792"/>
                </a:lnTo>
                <a:lnTo>
                  <a:pt x="907080" y="1545346"/>
                </a:lnTo>
                <a:lnTo>
                  <a:pt x="977821" y="1545346"/>
                </a:lnTo>
                <a:lnTo>
                  <a:pt x="977821" y="1969792"/>
                </a:lnTo>
                <a:lnTo>
                  <a:pt x="1083933" y="1969792"/>
                </a:lnTo>
                <a:lnTo>
                  <a:pt x="1083933" y="1545346"/>
                </a:lnTo>
                <a:lnTo>
                  <a:pt x="1184739" y="1545346"/>
                </a:lnTo>
                <a:lnTo>
                  <a:pt x="1083933" y="1168650"/>
                </a:lnTo>
                <a:lnTo>
                  <a:pt x="1083933" y="1025400"/>
                </a:lnTo>
                <a:lnTo>
                  <a:pt x="1174127" y="1363188"/>
                </a:lnTo>
                <a:cubicBezTo>
                  <a:pt x="1181202" y="1386179"/>
                  <a:pt x="1202424" y="1402096"/>
                  <a:pt x="1225415" y="1402096"/>
                </a:cubicBezTo>
                <a:cubicBezTo>
                  <a:pt x="1230720" y="1402096"/>
                  <a:pt x="1234257" y="1402096"/>
                  <a:pt x="1239563" y="1400327"/>
                </a:cubicBezTo>
                <a:cubicBezTo>
                  <a:pt x="1267859" y="1393253"/>
                  <a:pt x="1283776" y="1363188"/>
                  <a:pt x="1276702" y="1334892"/>
                </a:cubicBezTo>
                <a:lnTo>
                  <a:pt x="1175896" y="961733"/>
                </a:lnTo>
                <a:cubicBezTo>
                  <a:pt x="1172359" y="951122"/>
                  <a:pt x="1167053" y="940510"/>
                  <a:pt x="1159979" y="933436"/>
                </a:cubicBezTo>
                <a:cubicBezTo>
                  <a:pt x="1126377" y="898066"/>
                  <a:pt x="1083933" y="871538"/>
                  <a:pt x="1037951" y="855621"/>
                </a:cubicBezTo>
                <a:cubicBezTo>
                  <a:pt x="1007886" y="843242"/>
                  <a:pt x="976053" y="837936"/>
                  <a:pt x="942451" y="837936"/>
                </a:cubicBezTo>
                <a:cubicBezTo>
                  <a:pt x="908849" y="837936"/>
                  <a:pt x="877015" y="843242"/>
                  <a:pt x="846950" y="853853"/>
                </a:cubicBezTo>
                <a:cubicBezTo>
                  <a:pt x="799200" y="869769"/>
                  <a:pt x="758524" y="896297"/>
                  <a:pt x="724922" y="931668"/>
                </a:cubicBezTo>
                <a:cubicBezTo>
                  <a:pt x="717848" y="940510"/>
                  <a:pt x="712542" y="949353"/>
                  <a:pt x="709005" y="959964"/>
                </a:cubicBezTo>
                <a:lnTo>
                  <a:pt x="659487" y="1145659"/>
                </a:lnTo>
                <a:lnTo>
                  <a:pt x="609968" y="961733"/>
                </a:lnTo>
                <a:cubicBezTo>
                  <a:pt x="606431" y="951122"/>
                  <a:pt x="601125" y="940510"/>
                  <a:pt x="594051" y="933436"/>
                </a:cubicBezTo>
                <a:cubicBezTo>
                  <a:pt x="560449" y="898066"/>
                  <a:pt x="518005" y="871538"/>
                  <a:pt x="472023" y="855621"/>
                </a:cubicBezTo>
                <a:cubicBezTo>
                  <a:pt x="441958" y="843242"/>
                  <a:pt x="410125" y="837936"/>
                  <a:pt x="376523" y="837936"/>
                </a:cubicBezTo>
                <a:close/>
                <a:moveTo>
                  <a:pt x="942451" y="554972"/>
                </a:moveTo>
                <a:cubicBezTo>
                  <a:pt x="874080" y="554972"/>
                  <a:pt x="818654" y="610398"/>
                  <a:pt x="818654" y="678769"/>
                </a:cubicBezTo>
                <a:cubicBezTo>
                  <a:pt x="818654" y="747140"/>
                  <a:pt x="874080" y="802566"/>
                  <a:pt x="942451" y="802566"/>
                </a:cubicBezTo>
                <a:cubicBezTo>
                  <a:pt x="1010822" y="802566"/>
                  <a:pt x="1066248" y="747140"/>
                  <a:pt x="1066248" y="678769"/>
                </a:cubicBezTo>
                <a:cubicBezTo>
                  <a:pt x="1066248" y="610398"/>
                  <a:pt x="1010822" y="554972"/>
                  <a:pt x="942451" y="554972"/>
                </a:cubicBezTo>
                <a:close/>
                <a:moveTo>
                  <a:pt x="376523" y="554972"/>
                </a:moveTo>
                <a:cubicBezTo>
                  <a:pt x="308152" y="554972"/>
                  <a:pt x="252726" y="610398"/>
                  <a:pt x="252726" y="678769"/>
                </a:cubicBezTo>
                <a:cubicBezTo>
                  <a:pt x="252726" y="747140"/>
                  <a:pt x="308152" y="802566"/>
                  <a:pt x="376523" y="802566"/>
                </a:cubicBezTo>
                <a:cubicBezTo>
                  <a:pt x="444894" y="802566"/>
                  <a:pt x="500320" y="747140"/>
                  <a:pt x="500320" y="678769"/>
                </a:cubicBezTo>
                <a:cubicBezTo>
                  <a:pt x="500320" y="610398"/>
                  <a:pt x="444894" y="554972"/>
                  <a:pt x="376523" y="554972"/>
                </a:cubicBezTo>
                <a:close/>
                <a:moveTo>
                  <a:pt x="220469" y="0"/>
                </a:moveTo>
                <a:lnTo>
                  <a:pt x="1102320" y="0"/>
                </a:lnTo>
                <a:cubicBezTo>
                  <a:pt x="1224082" y="0"/>
                  <a:pt x="1322789" y="98707"/>
                  <a:pt x="1322789" y="220469"/>
                </a:cubicBezTo>
                <a:lnTo>
                  <a:pt x="1322789" y="1815133"/>
                </a:lnTo>
                <a:cubicBezTo>
                  <a:pt x="1322789" y="1936895"/>
                  <a:pt x="1224082" y="2035602"/>
                  <a:pt x="1102320" y="2035602"/>
                </a:cubicBezTo>
                <a:lnTo>
                  <a:pt x="220469" y="2035602"/>
                </a:lnTo>
                <a:cubicBezTo>
                  <a:pt x="98707" y="2035602"/>
                  <a:pt x="0" y="1936895"/>
                  <a:pt x="0" y="1815133"/>
                </a:cubicBezTo>
                <a:lnTo>
                  <a:pt x="0" y="220469"/>
                </a:lnTo>
                <a:cubicBezTo>
                  <a:pt x="0" y="98707"/>
                  <a:pt x="98707" y="0"/>
                  <a:pt x="220469" y="0"/>
                </a:cubicBezTo>
                <a:close/>
              </a:path>
            </a:pathLst>
          </a:custGeom>
          <a:solidFill>
            <a:srgbClr val="7030A0"/>
          </a:solidFill>
          <a:ln>
            <a:noFill/>
          </a:ln>
          <a:effectLst>
            <a:outerShdw blurRad="50800" dist="508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lv-LV"/>
          </a:p>
        </p:txBody>
      </p:sp>
      <p:sp>
        <p:nvSpPr>
          <p:cNvPr id="27" name="TextBox 26">
            <a:extLst>
              <a:ext uri="{FF2B5EF4-FFF2-40B4-BE49-F238E27FC236}">
                <a16:creationId xmlns:a16="http://schemas.microsoft.com/office/drawing/2014/main" id="{05FA73BC-7612-CCB9-D0DE-03143406C523}"/>
              </a:ext>
              <a:ext uri="{C183D7F6-B498-43B3-948B-1728B52AA6E4}">
                <adec:decorative xmlns:adec="http://schemas.microsoft.com/office/drawing/2017/decorative" val="1"/>
              </a:ext>
            </a:extLst>
          </p:cNvPr>
          <p:cNvSpPr txBox="1"/>
          <p:nvPr/>
        </p:nvSpPr>
        <p:spPr>
          <a:xfrm>
            <a:off x="8704871" y="1597972"/>
            <a:ext cx="771877" cy="369332"/>
          </a:xfrm>
          <a:prstGeom prst="rect">
            <a:avLst/>
          </a:prstGeom>
          <a:noFill/>
        </p:spPr>
        <p:txBody>
          <a:bodyPr wrap="square" rtlCol="0">
            <a:spAutoFit/>
          </a:bodyPr>
          <a:lstStyle/>
          <a:p>
            <a:r>
              <a:rPr lang="lv-LV" b="1" dirty="0">
                <a:solidFill>
                  <a:schemeClr val="bg1"/>
                </a:solidFill>
              </a:rPr>
              <a:t>10%</a:t>
            </a:r>
          </a:p>
        </p:txBody>
      </p:sp>
      <p:sp>
        <p:nvSpPr>
          <p:cNvPr id="48" name="TextBox 47">
            <a:extLst>
              <a:ext uri="{FF2B5EF4-FFF2-40B4-BE49-F238E27FC236}">
                <a16:creationId xmlns:a16="http://schemas.microsoft.com/office/drawing/2014/main" id="{45442FD7-8F68-B018-671C-3DD73C5FD542}"/>
              </a:ext>
              <a:ext uri="{C183D7F6-B498-43B3-948B-1728B52AA6E4}">
                <adec:decorative xmlns:adec="http://schemas.microsoft.com/office/drawing/2017/decorative" val="1"/>
              </a:ext>
            </a:extLst>
          </p:cNvPr>
          <p:cNvSpPr txBox="1"/>
          <p:nvPr/>
        </p:nvSpPr>
        <p:spPr>
          <a:xfrm>
            <a:off x="5571626" y="1432229"/>
            <a:ext cx="981419" cy="369332"/>
          </a:xfrm>
          <a:prstGeom prst="rect">
            <a:avLst/>
          </a:prstGeom>
          <a:noFill/>
        </p:spPr>
        <p:txBody>
          <a:bodyPr wrap="square" rtlCol="0">
            <a:spAutoFit/>
          </a:bodyPr>
          <a:lstStyle/>
          <a:p>
            <a:r>
              <a:rPr lang="lv-LV" b="1" dirty="0">
                <a:solidFill>
                  <a:schemeClr val="bg1"/>
                </a:solidFill>
              </a:rPr>
              <a:t>15%</a:t>
            </a:r>
          </a:p>
        </p:txBody>
      </p:sp>
      <p:sp>
        <p:nvSpPr>
          <p:cNvPr id="50" name="TextBox 49">
            <a:extLst>
              <a:ext uri="{FF2B5EF4-FFF2-40B4-BE49-F238E27FC236}">
                <a16:creationId xmlns:a16="http://schemas.microsoft.com/office/drawing/2014/main" id="{83A331C9-30F5-75CB-4010-7B36490FB887}"/>
              </a:ext>
              <a:ext uri="{C183D7F6-B498-43B3-948B-1728B52AA6E4}">
                <adec:decorative xmlns:adec="http://schemas.microsoft.com/office/drawing/2017/decorative" val="1"/>
              </a:ext>
            </a:extLst>
          </p:cNvPr>
          <p:cNvSpPr txBox="1"/>
          <p:nvPr/>
        </p:nvSpPr>
        <p:spPr>
          <a:xfrm>
            <a:off x="6537988" y="4258382"/>
            <a:ext cx="778794" cy="369332"/>
          </a:xfrm>
          <a:prstGeom prst="rect">
            <a:avLst/>
          </a:prstGeom>
          <a:noFill/>
        </p:spPr>
        <p:txBody>
          <a:bodyPr wrap="square" rtlCol="0">
            <a:spAutoFit/>
          </a:bodyPr>
          <a:lstStyle/>
          <a:p>
            <a:r>
              <a:rPr lang="lv-LV" b="1" dirty="0">
                <a:solidFill>
                  <a:schemeClr val="bg1"/>
                </a:solidFill>
              </a:rPr>
              <a:t>2%</a:t>
            </a:r>
          </a:p>
        </p:txBody>
      </p:sp>
    </p:spTree>
    <p:extLst>
      <p:ext uri="{BB962C8B-B14F-4D97-AF65-F5344CB8AC3E}">
        <p14:creationId xmlns:p14="http://schemas.microsoft.com/office/powerpoint/2010/main" val="25636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down)">
                                      <p:cBhvr>
                                        <p:cTn id="48" dur="500"/>
                                        <p:tgtEl>
                                          <p:spTgt spid="50"/>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38" grpId="0" animBg="1"/>
      <p:bldP spid="46" grpId="0" animBg="1"/>
      <p:bldP spid="19" grpId="0" animBg="1"/>
      <p:bldP spid="20" grpId="0" animBg="1"/>
      <p:bldP spid="8" grpId="0" animBg="1"/>
      <p:bldP spid="10" grpId="0"/>
      <p:bldP spid="11" grpId="0"/>
      <p:bldP spid="25" grpId="0" animBg="1"/>
      <p:bldP spid="26" grpId="0" animBg="1"/>
      <p:bldP spid="27" grpId="0"/>
      <p:bldP spid="48"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F9BE2-5C8F-81DD-358B-A15D63E7C2C7}"/>
            </a:ext>
          </a:extLst>
        </p:cNvPr>
        <p:cNvGrpSpPr/>
        <p:nvPr/>
      </p:nvGrpSpPr>
      <p:grpSpPr>
        <a:xfrm>
          <a:off x="0" y="0"/>
          <a:ext cx="0" cy="0"/>
          <a:chOff x="0" y="0"/>
          <a:chExt cx="0" cy="0"/>
        </a:xfrm>
      </p:grpSpPr>
      <p:sp>
        <p:nvSpPr>
          <p:cNvPr id="9" name="Title 1" descr="KURŠ KURAM uzmācās? (%) &#10;N Visi respondenti, n=743 Studējošie un absolventi, n=642 Vispārējais personāls, n=36 Akadēmiskais personāls, n=65&#10;Studējošais 50 53 31 28&#10;Pasniedzējs vai lektors 40 40 19 45&#10;Administratīvais personāls 6 3 28 20&#10;">
            <a:extLst>
              <a:ext uri="{FF2B5EF4-FFF2-40B4-BE49-F238E27FC236}">
                <a16:creationId xmlns:a16="http://schemas.microsoft.com/office/drawing/2014/main" id="{6EE6151C-1435-AD77-9998-B6DAAFC561DC}"/>
              </a:ext>
            </a:extLst>
          </p:cNvPr>
          <p:cNvSpPr>
            <a:spLocks noGrp="1"/>
          </p:cNvSpPr>
          <p:nvPr>
            <p:ph type="title"/>
          </p:nvPr>
        </p:nvSpPr>
        <p:spPr>
          <a:xfrm>
            <a:off x="662373" y="300957"/>
            <a:ext cx="10485380" cy="529628"/>
          </a:xfrm>
        </p:spPr>
        <p:txBody>
          <a:bodyPr>
            <a:normAutofit fontScale="90000"/>
          </a:bodyPr>
          <a:lstStyle/>
          <a:p>
            <a:r>
              <a:rPr lang="en-US" dirty="0"/>
              <a:t>Perpetrator–victim relationship (n=743)</a:t>
            </a:r>
          </a:p>
        </p:txBody>
      </p:sp>
      <p:pic>
        <p:nvPicPr>
          <p:cNvPr id="45" name="Graphic 44">
            <a:extLst>
              <a:ext uri="{FF2B5EF4-FFF2-40B4-BE49-F238E27FC236}">
                <a16:creationId xmlns:a16="http://schemas.microsoft.com/office/drawing/2014/main" id="{D84CACBF-BD98-E24A-88A6-CBC26E078D4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568" y="3528132"/>
            <a:ext cx="1311871" cy="1311871"/>
          </a:xfrm>
          <a:prstGeom prst="rect">
            <a:avLst/>
          </a:prstGeom>
          <a:effectLst>
            <a:outerShdw blurRad="50800" dist="101600" dir="8100000" algn="tr" rotWithShape="0">
              <a:prstClr val="black">
                <a:alpha val="40000"/>
              </a:prstClr>
            </a:outerShdw>
          </a:effectLst>
        </p:spPr>
      </p:pic>
      <p:pic>
        <p:nvPicPr>
          <p:cNvPr id="46" name="Graphic 45">
            <a:extLst>
              <a:ext uri="{FF2B5EF4-FFF2-40B4-BE49-F238E27FC236}">
                <a16:creationId xmlns:a16="http://schemas.microsoft.com/office/drawing/2014/main" id="{E5974A2C-CD54-E261-64B1-9A363EDA703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652" y="2478399"/>
            <a:ext cx="1363045" cy="1363045"/>
          </a:xfrm>
          <a:prstGeom prst="rect">
            <a:avLst/>
          </a:prstGeom>
          <a:effectLst>
            <a:outerShdw blurRad="50800" dist="101600" dir="8100000" algn="tr" rotWithShape="0">
              <a:prstClr val="black">
                <a:alpha val="40000"/>
              </a:prstClr>
            </a:outerShdw>
          </a:effectLst>
        </p:spPr>
      </p:pic>
      <p:pic>
        <p:nvPicPr>
          <p:cNvPr id="47" name="Graphic 46">
            <a:extLst>
              <a:ext uri="{FF2B5EF4-FFF2-40B4-BE49-F238E27FC236}">
                <a16:creationId xmlns:a16="http://schemas.microsoft.com/office/drawing/2014/main" id="{AA832A73-939C-D1C7-B8AD-228E3F25EE5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4376" y="4711566"/>
            <a:ext cx="1178170" cy="1178170"/>
          </a:xfrm>
          <a:prstGeom prst="rect">
            <a:avLst/>
          </a:prstGeom>
          <a:effectLst>
            <a:outerShdw blurRad="50800" dist="88900" dir="8100000" algn="tr" rotWithShape="0">
              <a:prstClr val="black">
                <a:alpha val="40000"/>
              </a:prstClr>
            </a:outerShdw>
          </a:effectLst>
        </p:spPr>
      </p:pic>
      <p:sp>
        <p:nvSpPr>
          <p:cNvPr id="2" name="Rectangle: Rounded Corners 1">
            <a:extLst>
              <a:ext uri="{FF2B5EF4-FFF2-40B4-BE49-F238E27FC236}">
                <a16:creationId xmlns:a16="http://schemas.microsoft.com/office/drawing/2014/main" id="{44E20E84-F713-A5CA-4302-BF6B34FCC5E5}"/>
              </a:ext>
              <a:ext uri="{C183D7F6-B498-43B3-948B-1728B52AA6E4}">
                <adec:decorative xmlns:adec="http://schemas.microsoft.com/office/drawing/2017/decorative" val="1"/>
              </a:ext>
            </a:extLst>
          </p:cNvPr>
          <p:cNvSpPr/>
          <p:nvPr/>
        </p:nvSpPr>
        <p:spPr>
          <a:xfrm>
            <a:off x="2821985" y="2772272"/>
            <a:ext cx="1722698" cy="803921"/>
          </a:xfrm>
          <a:prstGeom prst="roundRect">
            <a:avLst/>
          </a:prstGeom>
          <a:solidFill>
            <a:schemeClr val="bg1">
              <a:lumMod val="85000"/>
            </a:schemeClr>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bg1"/>
                </a:solidFill>
              </a:rPr>
              <a:t>53%</a:t>
            </a:r>
          </a:p>
        </p:txBody>
      </p:sp>
      <p:sp>
        <p:nvSpPr>
          <p:cNvPr id="3" name="Rectangle: Rounded Corners 2">
            <a:extLst>
              <a:ext uri="{FF2B5EF4-FFF2-40B4-BE49-F238E27FC236}">
                <a16:creationId xmlns:a16="http://schemas.microsoft.com/office/drawing/2014/main" id="{556C17E8-2888-61F7-E2AC-59411A1A1EF5}"/>
              </a:ext>
              <a:ext uri="{C183D7F6-B498-43B3-948B-1728B52AA6E4}">
                <adec:decorative xmlns:adec="http://schemas.microsoft.com/office/drawing/2017/decorative" val="1"/>
              </a:ext>
            </a:extLst>
          </p:cNvPr>
          <p:cNvSpPr/>
          <p:nvPr/>
        </p:nvSpPr>
        <p:spPr>
          <a:xfrm>
            <a:off x="2821985" y="4998671"/>
            <a:ext cx="1722698" cy="803921"/>
          </a:xfrm>
          <a:prstGeom prst="roundRect">
            <a:avLst/>
          </a:prstGeom>
          <a:solidFill>
            <a:schemeClr val="bg1">
              <a:lumMod val="85000"/>
            </a:schemeClr>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bg1"/>
                </a:solidFill>
              </a:rPr>
              <a:t>3%</a:t>
            </a:r>
          </a:p>
        </p:txBody>
      </p:sp>
      <p:sp>
        <p:nvSpPr>
          <p:cNvPr id="4" name="Rectangle: Rounded Corners 3">
            <a:extLst>
              <a:ext uri="{FF2B5EF4-FFF2-40B4-BE49-F238E27FC236}">
                <a16:creationId xmlns:a16="http://schemas.microsoft.com/office/drawing/2014/main" id="{84B2097A-A871-D6D7-9F5C-BEE9CE81D671}"/>
              </a:ext>
              <a:ext uri="{C183D7F6-B498-43B3-948B-1728B52AA6E4}">
                <adec:decorative xmlns:adec="http://schemas.microsoft.com/office/drawing/2017/decorative" val="1"/>
              </a:ext>
            </a:extLst>
          </p:cNvPr>
          <p:cNvSpPr/>
          <p:nvPr/>
        </p:nvSpPr>
        <p:spPr>
          <a:xfrm>
            <a:off x="2825962" y="3920029"/>
            <a:ext cx="1722698" cy="803921"/>
          </a:xfrm>
          <a:prstGeom prst="roundRect">
            <a:avLst/>
          </a:prstGeom>
          <a:solidFill>
            <a:schemeClr val="bg1">
              <a:lumMod val="85000"/>
            </a:schemeClr>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bg1"/>
                </a:solidFill>
              </a:rPr>
              <a:t>40%</a:t>
            </a:r>
          </a:p>
        </p:txBody>
      </p:sp>
      <p:sp>
        <p:nvSpPr>
          <p:cNvPr id="5" name="Rectangle: Rounded Corners 4">
            <a:extLst>
              <a:ext uri="{FF2B5EF4-FFF2-40B4-BE49-F238E27FC236}">
                <a16:creationId xmlns:a16="http://schemas.microsoft.com/office/drawing/2014/main" id="{55136854-D5D4-B438-DECF-9AE48F21A246}"/>
              </a:ext>
              <a:ext uri="{C183D7F6-B498-43B3-948B-1728B52AA6E4}">
                <adec:decorative xmlns:adec="http://schemas.microsoft.com/office/drawing/2017/decorative" val="1"/>
              </a:ext>
            </a:extLst>
          </p:cNvPr>
          <p:cNvSpPr/>
          <p:nvPr/>
        </p:nvSpPr>
        <p:spPr>
          <a:xfrm>
            <a:off x="9430462" y="2784879"/>
            <a:ext cx="1722560" cy="803913"/>
          </a:xfrm>
          <a:prstGeom prst="roundRect">
            <a:avLst/>
          </a:prstGeom>
          <a:solidFill>
            <a:schemeClr val="bg1">
              <a:lumMod val="85000"/>
            </a:schemeClr>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bg1"/>
                </a:solidFill>
              </a:rPr>
              <a:t>31%</a:t>
            </a:r>
          </a:p>
        </p:txBody>
      </p:sp>
      <p:sp>
        <p:nvSpPr>
          <p:cNvPr id="6" name="Rectangle: Rounded Corners 5">
            <a:extLst>
              <a:ext uri="{FF2B5EF4-FFF2-40B4-BE49-F238E27FC236}">
                <a16:creationId xmlns:a16="http://schemas.microsoft.com/office/drawing/2014/main" id="{83814D10-D0D0-A912-E1FA-22FFBFB164D9}"/>
              </a:ext>
              <a:ext uri="{C183D7F6-B498-43B3-948B-1728B52AA6E4}">
                <adec:decorative xmlns:adec="http://schemas.microsoft.com/office/drawing/2017/decorative" val="1"/>
              </a:ext>
            </a:extLst>
          </p:cNvPr>
          <p:cNvSpPr/>
          <p:nvPr/>
        </p:nvSpPr>
        <p:spPr>
          <a:xfrm>
            <a:off x="9430463" y="3915132"/>
            <a:ext cx="1722560" cy="803913"/>
          </a:xfrm>
          <a:prstGeom prst="roundRect">
            <a:avLst/>
          </a:prstGeom>
          <a:solidFill>
            <a:schemeClr val="bg1">
              <a:lumMod val="85000"/>
            </a:schemeClr>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bg1"/>
                </a:solidFill>
              </a:rPr>
              <a:t>19%</a:t>
            </a:r>
          </a:p>
        </p:txBody>
      </p:sp>
      <p:sp>
        <p:nvSpPr>
          <p:cNvPr id="7" name="Rectangle: Rounded Corners 6">
            <a:extLst>
              <a:ext uri="{FF2B5EF4-FFF2-40B4-BE49-F238E27FC236}">
                <a16:creationId xmlns:a16="http://schemas.microsoft.com/office/drawing/2014/main" id="{45B41F22-E265-37B6-6DA5-443E2348945E}"/>
              </a:ext>
              <a:ext uri="{C183D7F6-B498-43B3-948B-1728B52AA6E4}">
                <adec:decorative xmlns:adec="http://schemas.microsoft.com/office/drawing/2017/decorative" val="1"/>
              </a:ext>
            </a:extLst>
          </p:cNvPr>
          <p:cNvSpPr/>
          <p:nvPr/>
        </p:nvSpPr>
        <p:spPr>
          <a:xfrm>
            <a:off x="9430462" y="4998671"/>
            <a:ext cx="1722560" cy="803913"/>
          </a:xfrm>
          <a:prstGeom prst="roundRect">
            <a:avLst/>
          </a:prstGeom>
          <a:solidFill>
            <a:schemeClr val="bg1">
              <a:lumMod val="85000"/>
            </a:schemeClr>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bg1"/>
                </a:solidFill>
              </a:rPr>
              <a:t>28%</a:t>
            </a:r>
          </a:p>
        </p:txBody>
      </p:sp>
      <p:sp>
        <p:nvSpPr>
          <p:cNvPr id="8" name="Rectangle: Rounded Corners 7">
            <a:extLst>
              <a:ext uri="{FF2B5EF4-FFF2-40B4-BE49-F238E27FC236}">
                <a16:creationId xmlns:a16="http://schemas.microsoft.com/office/drawing/2014/main" id="{F03E965C-8C2A-AC7E-823C-ECA8D76D6D65}"/>
              </a:ext>
              <a:ext uri="{C183D7F6-B498-43B3-948B-1728B52AA6E4}">
                <adec:decorative xmlns:adec="http://schemas.microsoft.com/office/drawing/2017/decorative" val="1"/>
              </a:ext>
            </a:extLst>
          </p:cNvPr>
          <p:cNvSpPr/>
          <p:nvPr/>
        </p:nvSpPr>
        <p:spPr>
          <a:xfrm>
            <a:off x="6166246" y="2777380"/>
            <a:ext cx="1722560" cy="803913"/>
          </a:xfrm>
          <a:prstGeom prst="roundRect">
            <a:avLst/>
          </a:prstGeom>
          <a:solidFill>
            <a:schemeClr val="bg1">
              <a:lumMod val="85000"/>
            </a:schemeClr>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bg1"/>
                </a:solidFill>
              </a:rPr>
              <a:t>28%</a:t>
            </a:r>
          </a:p>
        </p:txBody>
      </p:sp>
      <p:sp>
        <p:nvSpPr>
          <p:cNvPr id="10" name="Rectangle: Rounded Corners 9">
            <a:extLst>
              <a:ext uri="{FF2B5EF4-FFF2-40B4-BE49-F238E27FC236}">
                <a16:creationId xmlns:a16="http://schemas.microsoft.com/office/drawing/2014/main" id="{FC68FF18-99D6-165D-E8DF-8E7C7FA8E8CA}"/>
              </a:ext>
              <a:ext uri="{C183D7F6-B498-43B3-948B-1728B52AA6E4}">
                <adec:decorative xmlns:adec="http://schemas.microsoft.com/office/drawing/2017/decorative" val="1"/>
              </a:ext>
            </a:extLst>
          </p:cNvPr>
          <p:cNvSpPr/>
          <p:nvPr/>
        </p:nvSpPr>
        <p:spPr>
          <a:xfrm>
            <a:off x="6166175" y="3924921"/>
            <a:ext cx="1722560" cy="803913"/>
          </a:xfrm>
          <a:prstGeom prst="roundRect">
            <a:avLst/>
          </a:prstGeom>
          <a:solidFill>
            <a:schemeClr val="bg1">
              <a:lumMod val="85000"/>
            </a:schemeClr>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bg1"/>
                </a:solidFill>
              </a:rPr>
              <a:t>45%</a:t>
            </a:r>
          </a:p>
        </p:txBody>
      </p:sp>
      <p:sp>
        <p:nvSpPr>
          <p:cNvPr id="11" name="Rectangle: Rounded Corners 10">
            <a:extLst>
              <a:ext uri="{FF2B5EF4-FFF2-40B4-BE49-F238E27FC236}">
                <a16:creationId xmlns:a16="http://schemas.microsoft.com/office/drawing/2014/main" id="{3CA8D450-45FA-0E89-3C42-B6A20AB7F580}"/>
              </a:ext>
              <a:ext uri="{C183D7F6-B498-43B3-948B-1728B52AA6E4}">
                <adec:decorative xmlns:adec="http://schemas.microsoft.com/office/drawing/2017/decorative" val="1"/>
              </a:ext>
            </a:extLst>
          </p:cNvPr>
          <p:cNvSpPr/>
          <p:nvPr/>
        </p:nvSpPr>
        <p:spPr>
          <a:xfrm>
            <a:off x="6200606" y="4998671"/>
            <a:ext cx="1722560" cy="803913"/>
          </a:xfrm>
          <a:prstGeom prst="roundRect">
            <a:avLst/>
          </a:prstGeom>
          <a:solidFill>
            <a:schemeClr val="bg1">
              <a:lumMod val="85000"/>
            </a:schemeClr>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bg1"/>
                </a:solidFill>
              </a:rPr>
              <a:t>20%</a:t>
            </a:r>
          </a:p>
        </p:txBody>
      </p:sp>
      <p:sp>
        <p:nvSpPr>
          <p:cNvPr id="18" name="Rectangle: Rounded Corners 17">
            <a:extLst>
              <a:ext uri="{FF2B5EF4-FFF2-40B4-BE49-F238E27FC236}">
                <a16:creationId xmlns:a16="http://schemas.microsoft.com/office/drawing/2014/main" id="{25966F04-6524-FF34-7DFB-E957070A6682}"/>
              </a:ext>
              <a:ext uri="{C183D7F6-B498-43B3-948B-1728B52AA6E4}">
                <adec:decorative xmlns:adec="http://schemas.microsoft.com/office/drawing/2017/decorative" val="1"/>
              </a:ext>
            </a:extLst>
          </p:cNvPr>
          <p:cNvSpPr/>
          <p:nvPr/>
        </p:nvSpPr>
        <p:spPr>
          <a:xfrm>
            <a:off x="2821985" y="2764773"/>
            <a:ext cx="1722698" cy="803921"/>
          </a:xfrm>
          <a:prstGeom prst="roundRect">
            <a:avLst/>
          </a:prstGeom>
          <a:solidFill>
            <a:schemeClr val="accent1">
              <a:lumMod val="20000"/>
              <a:lumOff val="80000"/>
            </a:schemeClr>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53%</a:t>
            </a:r>
          </a:p>
        </p:txBody>
      </p:sp>
      <p:sp>
        <p:nvSpPr>
          <p:cNvPr id="40" name="Rectangle: Rounded Corners 39" descr="53%">
            <a:extLst>
              <a:ext uri="{FF2B5EF4-FFF2-40B4-BE49-F238E27FC236}">
                <a16:creationId xmlns:a16="http://schemas.microsoft.com/office/drawing/2014/main" id="{95A10BC9-8C1E-B89E-73CF-9BE536301ACF}"/>
              </a:ext>
              <a:ext uri="{C183D7F6-B498-43B3-948B-1728B52AA6E4}">
                <adec:decorative xmlns:adec="http://schemas.microsoft.com/office/drawing/2017/decorative" val="0"/>
              </a:ext>
            </a:extLst>
          </p:cNvPr>
          <p:cNvSpPr/>
          <p:nvPr/>
        </p:nvSpPr>
        <p:spPr>
          <a:xfrm>
            <a:off x="2735337" y="2761346"/>
            <a:ext cx="1930902" cy="811925"/>
          </a:xfrm>
          <a:prstGeom prst="roundRect">
            <a:avLst/>
          </a:prstGeom>
          <a:solidFill>
            <a:srgbClr val="7030A0"/>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bg1"/>
                </a:solidFill>
              </a:rPr>
              <a:t>53%</a:t>
            </a:r>
          </a:p>
        </p:txBody>
      </p:sp>
      <p:sp>
        <p:nvSpPr>
          <p:cNvPr id="23" name="Rectangle: Rounded Corners 22" descr="40%">
            <a:extLst>
              <a:ext uri="{FF2B5EF4-FFF2-40B4-BE49-F238E27FC236}">
                <a16:creationId xmlns:a16="http://schemas.microsoft.com/office/drawing/2014/main" id="{A6E73FFF-0640-C731-F0A6-5BCCEE09C70B}"/>
              </a:ext>
              <a:ext uri="{C183D7F6-B498-43B3-948B-1728B52AA6E4}">
                <adec:decorative xmlns:adec="http://schemas.microsoft.com/office/drawing/2017/decorative" val="0"/>
              </a:ext>
            </a:extLst>
          </p:cNvPr>
          <p:cNvSpPr/>
          <p:nvPr/>
        </p:nvSpPr>
        <p:spPr>
          <a:xfrm>
            <a:off x="2825962" y="3912513"/>
            <a:ext cx="1722698" cy="803921"/>
          </a:xfrm>
          <a:prstGeom prst="roundRect">
            <a:avLst/>
          </a:prstGeom>
          <a:solidFill>
            <a:srgbClr val="92D050"/>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40%</a:t>
            </a:r>
          </a:p>
        </p:txBody>
      </p:sp>
      <p:sp>
        <p:nvSpPr>
          <p:cNvPr id="22" name="Rectangle: Rounded Corners 21" descr="3%">
            <a:extLst>
              <a:ext uri="{FF2B5EF4-FFF2-40B4-BE49-F238E27FC236}">
                <a16:creationId xmlns:a16="http://schemas.microsoft.com/office/drawing/2014/main" id="{2C47B835-985C-B25C-AC14-2433ED9C251F}"/>
              </a:ext>
              <a:ext uri="{C183D7F6-B498-43B3-948B-1728B52AA6E4}">
                <adec:decorative xmlns:adec="http://schemas.microsoft.com/office/drawing/2017/decorative" val="0"/>
              </a:ext>
            </a:extLst>
          </p:cNvPr>
          <p:cNvSpPr/>
          <p:nvPr/>
        </p:nvSpPr>
        <p:spPr>
          <a:xfrm>
            <a:off x="2821985" y="4991172"/>
            <a:ext cx="1722698" cy="803921"/>
          </a:xfrm>
          <a:prstGeom prst="roundRect">
            <a:avLst/>
          </a:prstGeom>
          <a:solidFill>
            <a:srgbClr val="92D050"/>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3%</a:t>
            </a:r>
          </a:p>
        </p:txBody>
      </p:sp>
      <p:sp>
        <p:nvSpPr>
          <p:cNvPr id="27" name="Rectangle: Rounded Corners 26" descr="28%">
            <a:extLst>
              <a:ext uri="{FF2B5EF4-FFF2-40B4-BE49-F238E27FC236}">
                <a16:creationId xmlns:a16="http://schemas.microsoft.com/office/drawing/2014/main" id="{3C98DB2E-7E50-F57A-85BB-53D80788FEE5}"/>
              </a:ext>
              <a:ext uri="{C183D7F6-B498-43B3-948B-1728B52AA6E4}">
                <adec:decorative xmlns:adec="http://schemas.microsoft.com/office/drawing/2017/decorative" val="0"/>
              </a:ext>
            </a:extLst>
          </p:cNvPr>
          <p:cNvSpPr/>
          <p:nvPr/>
        </p:nvSpPr>
        <p:spPr>
          <a:xfrm>
            <a:off x="6166175" y="2779987"/>
            <a:ext cx="1722560" cy="803913"/>
          </a:xfrm>
          <a:prstGeom prst="roundRect">
            <a:avLst/>
          </a:prstGeom>
          <a:solidFill>
            <a:srgbClr val="92D050"/>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28%</a:t>
            </a:r>
          </a:p>
        </p:txBody>
      </p:sp>
      <p:sp>
        <p:nvSpPr>
          <p:cNvPr id="42" name="Rectangle: Rounded Corners 41" descr="45%">
            <a:extLst>
              <a:ext uri="{FF2B5EF4-FFF2-40B4-BE49-F238E27FC236}">
                <a16:creationId xmlns:a16="http://schemas.microsoft.com/office/drawing/2014/main" id="{0F60B2CC-EEF0-B21A-FCDB-76CC40E3D1BC}"/>
              </a:ext>
              <a:ext uri="{C183D7F6-B498-43B3-948B-1728B52AA6E4}">
                <adec:decorative xmlns:adec="http://schemas.microsoft.com/office/drawing/2017/decorative" val="0"/>
              </a:ext>
            </a:extLst>
          </p:cNvPr>
          <p:cNvSpPr/>
          <p:nvPr/>
        </p:nvSpPr>
        <p:spPr>
          <a:xfrm>
            <a:off x="6086214" y="3920029"/>
            <a:ext cx="1856712" cy="803377"/>
          </a:xfrm>
          <a:prstGeom prst="roundRect">
            <a:avLst/>
          </a:prstGeom>
          <a:solidFill>
            <a:srgbClr val="7030A0"/>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bg1"/>
                </a:solidFill>
              </a:rPr>
              <a:t>45%</a:t>
            </a:r>
          </a:p>
        </p:txBody>
      </p:sp>
      <p:sp>
        <p:nvSpPr>
          <p:cNvPr id="29" name="Rectangle: Rounded Corners 28" descr="20%">
            <a:extLst>
              <a:ext uri="{FF2B5EF4-FFF2-40B4-BE49-F238E27FC236}">
                <a16:creationId xmlns:a16="http://schemas.microsoft.com/office/drawing/2014/main" id="{732FCDF5-5721-032C-2474-2BF392D9AA07}"/>
              </a:ext>
              <a:ext uri="{C183D7F6-B498-43B3-948B-1728B52AA6E4}">
                <adec:decorative xmlns:adec="http://schemas.microsoft.com/office/drawing/2017/decorative" val="0"/>
              </a:ext>
            </a:extLst>
          </p:cNvPr>
          <p:cNvSpPr/>
          <p:nvPr/>
        </p:nvSpPr>
        <p:spPr>
          <a:xfrm>
            <a:off x="6200606" y="4991172"/>
            <a:ext cx="1722560" cy="803913"/>
          </a:xfrm>
          <a:prstGeom prst="roundRect">
            <a:avLst/>
          </a:prstGeom>
          <a:solidFill>
            <a:srgbClr val="92D050"/>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20%</a:t>
            </a:r>
          </a:p>
        </p:txBody>
      </p:sp>
      <p:sp>
        <p:nvSpPr>
          <p:cNvPr id="24" name="Rectangle: Rounded Corners 23" descr="31%">
            <a:extLst>
              <a:ext uri="{FF2B5EF4-FFF2-40B4-BE49-F238E27FC236}">
                <a16:creationId xmlns:a16="http://schemas.microsoft.com/office/drawing/2014/main" id="{06B04646-AF45-32FB-8DE4-B505AE83B01E}"/>
              </a:ext>
              <a:ext uri="{C183D7F6-B498-43B3-948B-1728B52AA6E4}">
                <adec:decorative xmlns:adec="http://schemas.microsoft.com/office/drawing/2017/decorative" val="0"/>
              </a:ext>
            </a:extLst>
          </p:cNvPr>
          <p:cNvSpPr/>
          <p:nvPr/>
        </p:nvSpPr>
        <p:spPr>
          <a:xfrm>
            <a:off x="9430462" y="2777380"/>
            <a:ext cx="1722560" cy="803913"/>
          </a:xfrm>
          <a:prstGeom prst="roundRect">
            <a:avLst/>
          </a:prstGeom>
          <a:solidFill>
            <a:srgbClr val="92D050"/>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31%</a:t>
            </a:r>
          </a:p>
        </p:txBody>
      </p:sp>
      <p:sp>
        <p:nvSpPr>
          <p:cNvPr id="25" name="Rectangle: Rounded Corners 24" descr="19%">
            <a:extLst>
              <a:ext uri="{FF2B5EF4-FFF2-40B4-BE49-F238E27FC236}">
                <a16:creationId xmlns:a16="http://schemas.microsoft.com/office/drawing/2014/main" id="{2D9C464E-B1D1-26E3-9E80-3EA47B323ED4}"/>
              </a:ext>
              <a:ext uri="{C183D7F6-B498-43B3-948B-1728B52AA6E4}">
                <adec:decorative xmlns:adec="http://schemas.microsoft.com/office/drawing/2017/decorative" val="0"/>
              </a:ext>
            </a:extLst>
          </p:cNvPr>
          <p:cNvSpPr/>
          <p:nvPr/>
        </p:nvSpPr>
        <p:spPr>
          <a:xfrm>
            <a:off x="9430462" y="3920649"/>
            <a:ext cx="1722560" cy="803913"/>
          </a:xfrm>
          <a:prstGeom prst="roundRect">
            <a:avLst/>
          </a:prstGeom>
          <a:solidFill>
            <a:srgbClr val="92D050"/>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19%</a:t>
            </a:r>
          </a:p>
        </p:txBody>
      </p:sp>
      <p:sp>
        <p:nvSpPr>
          <p:cNvPr id="26" name="Rectangle: Rounded Corners 25">
            <a:extLst>
              <a:ext uri="{FF2B5EF4-FFF2-40B4-BE49-F238E27FC236}">
                <a16:creationId xmlns:a16="http://schemas.microsoft.com/office/drawing/2014/main" id="{D6133B19-1C4A-9212-EBB5-FCF064991CE3}"/>
              </a:ext>
              <a:ext uri="{C183D7F6-B498-43B3-948B-1728B52AA6E4}">
                <adec:decorative xmlns:adec="http://schemas.microsoft.com/office/drawing/2017/decorative" val="1"/>
              </a:ext>
            </a:extLst>
          </p:cNvPr>
          <p:cNvSpPr/>
          <p:nvPr/>
        </p:nvSpPr>
        <p:spPr>
          <a:xfrm>
            <a:off x="9430462" y="4991172"/>
            <a:ext cx="1722560" cy="803913"/>
          </a:xfrm>
          <a:prstGeom prst="roundRect">
            <a:avLst/>
          </a:prstGeom>
          <a:solidFill>
            <a:srgbClr val="92D050"/>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28%</a:t>
            </a:r>
          </a:p>
        </p:txBody>
      </p:sp>
      <p:cxnSp>
        <p:nvCxnSpPr>
          <p:cNvPr id="39" name="Straight Connector 38">
            <a:extLst>
              <a:ext uri="{FF2B5EF4-FFF2-40B4-BE49-F238E27FC236}">
                <a16:creationId xmlns:a16="http://schemas.microsoft.com/office/drawing/2014/main" id="{9F0AA2E7-5F2B-D6DA-F7B7-2D7C2EA89E17}"/>
              </a:ext>
              <a:ext uri="{C183D7F6-B498-43B3-948B-1728B52AA6E4}">
                <adec:decorative xmlns:adec="http://schemas.microsoft.com/office/drawing/2017/decorative" val="1"/>
              </a:ext>
            </a:extLst>
          </p:cNvPr>
          <p:cNvCxnSpPr/>
          <p:nvPr/>
        </p:nvCxnSpPr>
        <p:spPr>
          <a:xfrm>
            <a:off x="147106" y="2503663"/>
            <a:ext cx="11959627" cy="0"/>
          </a:xfrm>
          <a:prstGeom prst="line">
            <a:avLst/>
          </a:prstGeom>
          <a:ln w="31750"/>
        </p:spPr>
        <p:style>
          <a:lnRef idx="2">
            <a:schemeClr val="accent2"/>
          </a:lnRef>
          <a:fillRef idx="0">
            <a:schemeClr val="accent2"/>
          </a:fillRef>
          <a:effectRef idx="1">
            <a:schemeClr val="accent2"/>
          </a:effectRef>
          <a:fontRef idx="minor">
            <a:schemeClr val="tx1"/>
          </a:fontRef>
        </p:style>
      </p:cxnSp>
      <p:sp>
        <p:nvSpPr>
          <p:cNvPr id="41" name="Rectangle: Rounded Corners 40" descr="28%">
            <a:extLst>
              <a:ext uri="{FF2B5EF4-FFF2-40B4-BE49-F238E27FC236}">
                <a16:creationId xmlns:a16="http://schemas.microsoft.com/office/drawing/2014/main" id="{3D6811E9-5819-15A3-5064-32305501F49D}"/>
              </a:ext>
              <a:ext uri="{C183D7F6-B498-43B3-948B-1728B52AA6E4}">
                <adec:decorative xmlns:adec="http://schemas.microsoft.com/office/drawing/2017/decorative" val="0"/>
              </a:ext>
            </a:extLst>
          </p:cNvPr>
          <p:cNvSpPr/>
          <p:nvPr/>
        </p:nvSpPr>
        <p:spPr>
          <a:xfrm>
            <a:off x="9370015" y="4990367"/>
            <a:ext cx="1856712" cy="803378"/>
          </a:xfrm>
          <a:prstGeom prst="roundRect">
            <a:avLst/>
          </a:prstGeom>
          <a:solidFill>
            <a:srgbClr val="7030A0"/>
          </a:solidFill>
          <a:ln>
            <a:noFill/>
          </a:ln>
          <a:effectLst>
            <a:outerShdw blurRad="50800" dist="762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bg1"/>
                </a:solidFill>
              </a:rPr>
              <a:t>28%</a:t>
            </a:r>
          </a:p>
        </p:txBody>
      </p:sp>
      <p:sp>
        <p:nvSpPr>
          <p:cNvPr id="12" name="TextBox 11" descr="KURAM uzmācās">
            <a:extLst>
              <a:ext uri="{FF2B5EF4-FFF2-40B4-BE49-F238E27FC236}">
                <a16:creationId xmlns:a16="http://schemas.microsoft.com/office/drawing/2014/main" id="{5C7081C0-7F8F-8556-7A46-E5365457D8CB}"/>
              </a:ext>
            </a:extLst>
          </p:cNvPr>
          <p:cNvSpPr txBox="1"/>
          <p:nvPr/>
        </p:nvSpPr>
        <p:spPr>
          <a:xfrm rot="5400000">
            <a:off x="1375278" y="507796"/>
            <a:ext cx="461665" cy="2388258"/>
          </a:xfrm>
          <a:prstGeom prst="rect">
            <a:avLst/>
          </a:prstGeom>
          <a:noFill/>
        </p:spPr>
        <p:txBody>
          <a:bodyPr vert="vert270" wrap="square" rtlCol="0">
            <a:spAutoFit/>
          </a:bodyPr>
          <a:lstStyle/>
          <a:p>
            <a:r>
              <a:rPr lang="lv-LV" dirty="0" err="1"/>
              <a:t>Victims</a:t>
            </a:r>
            <a:r>
              <a:rPr lang="lv-LV" dirty="0"/>
              <a:t> </a:t>
            </a:r>
            <a:r>
              <a:rPr lang="lv-LV" dirty="0" err="1"/>
              <a:t>of</a:t>
            </a:r>
            <a:r>
              <a:rPr lang="lv-LV" dirty="0"/>
              <a:t> </a:t>
            </a:r>
            <a:r>
              <a:rPr lang="lv-LV" dirty="0" err="1"/>
              <a:t>harassment</a:t>
            </a:r>
            <a:endParaRPr lang="lv-LV" dirty="0"/>
          </a:p>
        </p:txBody>
      </p:sp>
      <p:pic>
        <p:nvPicPr>
          <p:cNvPr id="15" name="Graphic 14" descr="Studējošie">
            <a:extLst>
              <a:ext uri="{FF2B5EF4-FFF2-40B4-BE49-F238E27FC236}">
                <a16:creationId xmlns:a16="http://schemas.microsoft.com/office/drawing/2014/main" id="{642D7E4C-B6E7-6C36-239A-CF7907E77961}"/>
              </a:ext>
              <a:ext uri="{C183D7F6-B498-43B3-948B-1728B52AA6E4}">
                <adec:decorative xmlns:adec="http://schemas.microsoft.com/office/drawing/2017/decorative" val="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88578" y="944668"/>
            <a:ext cx="1541940" cy="1541940"/>
          </a:xfrm>
          <a:prstGeom prst="rect">
            <a:avLst/>
          </a:prstGeom>
          <a:effectLst>
            <a:outerShdw blurRad="50800" dist="101600" dir="8100000" algn="tr" rotWithShape="0">
              <a:prstClr val="black">
                <a:alpha val="40000"/>
              </a:prstClr>
            </a:outerShdw>
          </a:effectLst>
        </p:spPr>
      </p:pic>
      <p:pic>
        <p:nvPicPr>
          <p:cNvPr id="20" name="Graphic 19" descr="Mācībspēki">
            <a:extLst>
              <a:ext uri="{FF2B5EF4-FFF2-40B4-BE49-F238E27FC236}">
                <a16:creationId xmlns:a16="http://schemas.microsoft.com/office/drawing/2014/main" id="{E1335E37-C267-8787-5EC3-21E7A81F8247}"/>
              </a:ext>
              <a:ext uri="{C183D7F6-B498-43B3-948B-1728B52AA6E4}">
                <adec:decorative xmlns:adec="http://schemas.microsoft.com/office/drawing/2017/decorative" val="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09240" y="979536"/>
            <a:ext cx="1440613" cy="1440613"/>
          </a:xfrm>
          <a:prstGeom prst="rect">
            <a:avLst/>
          </a:prstGeom>
          <a:effectLst>
            <a:outerShdw blurRad="50800" dist="101600" dir="8100000" algn="tr" rotWithShape="0">
              <a:prstClr val="black">
                <a:alpha val="40000"/>
              </a:prstClr>
            </a:outerShdw>
          </a:effectLst>
        </p:spPr>
      </p:pic>
      <p:pic>
        <p:nvPicPr>
          <p:cNvPr id="17" name="Graphic 16" descr="Personāls">
            <a:extLst>
              <a:ext uri="{FF2B5EF4-FFF2-40B4-BE49-F238E27FC236}">
                <a16:creationId xmlns:a16="http://schemas.microsoft.com/office/drawing/2014/main" id="{13EE1980-FC4E-076E-62AA-8F2C7BF7C6EB}"/>
              </a:ext>
              <a:ext uri="{C183D7F6-B498-43B3-948B-1728B52AA6E4}">
                <adec:decorative xmlns:adec="http://schemas.microsoft.com/office/drawing/2017/decorative" val="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02861" y="1116190"/>
            <a:ext cx="1302761" cy="1302761"/>
          </a:xfrm>
          <a:prstGeom prst="rect">
            <a:avLst/>
          </a:prstGeom>
          <a:effectLst>
            <a:outerShdw blurRad="50800" dist="88900" dir="8100000" algn="tr" rotWithShape="0">
              <a:prstClr val="black">
                <a:alpha val="40000"/>
              </a:prstClr>
            </a:outerShdw>
          </a:effectLst>
        </p:spPr>
      </p:pic>
      <p:sp>
        <p:nvSpPr>
          <p:cNvPr id="49" name="TextBox 48" descr="KURŠ uzmācās?&#10;">
            <a:extLst>
              <a:ext uri="{FF2B5EF4-FFF2-40B4-BE49-F238E27FC236}">
                <a16:creationId xmlns:a16="http://schemas.microsoft.com/office/drawing/2014/main" id="{C34EBEC3-FE83-5662-15D8-775169FDE849}"/>
              </a:ext>
            </a:extLst>
          </p:cNvPr>
          <p:cNvSpPr txBox="1"/>
          <p:nvPr/>
        </p:nvSpPr>
        <p:spPr>
          <a:xfrm>
            <a:off x="43453" y="2952607"/>
            <a:ext cx="461665" cy="2799228"/>
          </a:xfrm>
          <a:prstGeom prst="rect">
            <a:avLst/>
          </a:prstGeom>
          <a:noFill/>
        </p:spPr>
        <p:txBody>
          <a:bodyPr vert="vert270" wrap="none" rtlCol="0">
            <a:spAutoFit/>
          </a:bodyPr>
          <a:lstStyle/>
          <a:p>
            <a:r>
              <a:rPr lang="lv-LV" dirty="0" err="1"/>
              <a:t>Perpetrators</a:t>
            </a:r>
            <a:r>
              <a:rPr lang="lv-LV" dirty="0"/>
              <a:t> </a:t>
            </a:r>
            <a:r>
              <a:rPr lang="lv-LV" dirty="0" err="1"/>
              <a:t>of</a:t>
            </a:r>
            <a:r>
              <a:rPr lang="lv-LV" dirty="0"/>
              <a:t> </a:t>
            </a:r>
            <a:r>
              <a:rPr lang="lv-LV" dirty="0" err="1"/>
              <a:t>harassment</a:t>
            </a:r>
            <a:endParaRPr lang="lv-LV" dirty="0"/>
          </a:p>
        </p:txBody>
      </p:sp>
      <p:pic>
        <p:nvPicPr>
          <p:cNvPr id="19" name="Graphic 18" descr="Studējošie">
            <a:extLst>
              <a:ext uri="{FF2B5EF4-FFF2-40B4-BE49-F238E27FC236}">
                <a16:creationId xmlns:a16="http://schemas.microsoft.com/office/drawing/2014/main" id="{F0A13225-FFC7-817C-8534-71CE071C2F57}"/>
              </a:ext>
              <a:ext uri="{C183D7F6-B498-43B3-948B-1728B52AA6E4}">
                <adec:decorative xmlns:adec="http://schemas.microsoft.com/office/drawing/2017/decorative" val="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2874" y="2488812"/>
            <a:ext cx="1363045" cy="1363045"/>
          </a:xfrm>
          <a:prstGeom prst="rect">
            <a:avLst/>
          </a:prstGeom>
          <a:effectLst>
            <a:outerShdw blurRad="50800" dist="101600" dir="8100000" algn="tr" rotWithShape="0">
              <a:prstClr val="black">
                <a:alpha val="40000"/>
              </a:prstClr>
            </a:outerShdw>
          </a:effectLst>
        </p:spPr>
      </p:pic>
      <p:pic>
        <p:nvPicPr>
          <p:cNvPr id="16" name="Graphic 15" descr="Mācībspēki">
            <a:extLst>
              <a:ext uri="{FF2B5EF4-FFF2-40B4-BE49-F238E27FC236}">
                <a16:creationId xmlns:a16="http://schemas.microsoft.com/office/drawing/2014/main" id="{73D61BBB-1FBF-6FA2-FE33-B1B917210603}"/>
              </a:ext>
              <a:ext uri="{C183D7F6-B498-43B3-948B-1728B52AA6E4}">
                <adec:decorative xmlns:adec="http://schemas.microsoft.com/office/drawing/2017/decorative" val="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9790" y="3538545"/>
            <a:ext cx="1311871" cy="1311871"/>
          </a:xfrm>
          <a:prstGeom prst="rect">
            <a:avLst/>
          </a:prstGeom>
          <a:effectLst>
            <a:outerShdw blurRad="50800" dist="101600" dir="8100000" algn="tr" rotWithShape="0">
              <a:prstClr val="black">
                <a:alpha val="40000"/>
              </a:prstClr>
            </a:outerShdw>
          </a:effectLst>
        </p:spPr>
      </p:pic>
      <p:pic>
        <p:nvPicPr>
          <p:cNvPr id="36" name="Graphic 35" descr="Personāls">
            <a:extLst>
              <a:ext uri="{FF2B5EF4-FFF2-40B4-BE49-F238E27FC236}">
                <a16:creationId xmlns:a16="http://schemas.microsoft.com/office/drawing/2014/main" id="{96F74145-7BBC-99D9-52FD-291AB67597C5}"/>
              </a:ext>
              <a:ext uri="{C183D7F6-B498-43B3-948B-1728B52AA6E4}">
                <adec:decorative xmlns:adec="http://schemas.microsoft.com/office/drawing/2017/decorative" val="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5598" y="4721979"/>
            <a:ext cx="1178170" cy="1178170"/>
          </a:xfrm>
          <a:prstGeom prst="rect">
            <a:avLst/>
          </a:prstGeom>
          <a:effectLst>
            <a:outerShdw blurRad="50800" dist="88900" dir="8100000" algn="tr" rotWithShape="0">
              <a:prstClr val="black">
                <a:alpha val="40000"/>
              </a:prstClr>
            </a:outerShdw>
          </a:effectLst>
        </p:spPr>
      </p:pic>
      <p:cxnSp>
        <p:nvCxnSpPr>
          <p:cNvPr id="37" name="Straight Connector 36">
            <a:extLst>
              <a:ext uri="{FF2B5EF4-FFF2-40B4-BE49-F238E27FC236}">
                <a16:creationId xmlns:a16="http://schemas.microsoft.com/office/drawing/2014/main" id="{AAF394B4-1340-76A7-D40A-7DBF157A19F3}"/>
              </a:ext>
              <a:ext uri="{C183D7F6-B498-43B3-948B-1728B52AA6E4}">
                <adec:decorative xmlns:adec="http://schemas.microsoft.com/office/drawing/2017/decorative" val="1"/>
              </a:ext>
            </a:extLst>
          </p:cNvPr>
          <p:cNvCxnSpPr>
            <a:cxnSpLocks/>
          </p:cNvCxnSpPr>
          <p:nvPr/>
        </p:nvCxnSpPr>
        <p:spPr>
          <a:xfrm flipV="1">
            <a:off x="2263366" y="2503663"/>
            <a:ext cx="0" cy="3303175"/>
          </a:xfrm>
          <a:prstGeom prst="line">
            <a:avLst/>
          </a:prstGeom>
          <a:ln w="31750"/>
        </p:spPr>
        <p:style>
          <a:lnRef idx="2">
            <a:schemeClr val="accent2"/>
          </a:lnRef>
          <a:fillRef idx="0">
            <a:schemeClr val="accent2"/>
          </a:fillRef>
          <a:effectRef idx="1">
            <a:schemeClr val="accent2"/>
          </a:effectRef>
          <a:fontRef idx="minor">
            <a:schemeClr val="tx1"/>
          </a:fontRef>
        </p:style>
      </p:cxnSp>
      <p:sp>
        <p:nvSpPr>
          <p:cNvPr id="48" name="TextBox 47">
            <a:extLst>
              <a:ext uri="{FF2B5EF4-FFF2-40B4-BE49-F238E27FC236}">
                <a16:creationId xmlns:a16="http://schemas.microsoft.com/office/drawing/2014/main" id="{ACFD70A6-B088-48E4-6DC0-62DFC32287AE}"/>
              </a:ext>
            </a:extLst>
          </p:cNvPr>
          <p:cNvSpPr txBox="1"/>
          <p:nvPr/>
        </p:nvSpPr>
        <p:spPr>
          <a:xfrm>
            <a:off x="750266" y="6214477"/>
            <a:ext cx="10671896" cy="523220"/>
          </a:xfrm>
          <a:prstGeom prst="rect">
            <a:avLst/>
          </a:prstGeom>
          <a:noFill/>
        </p:spPr>
        <p:txBody>
          <a:bodyPr wrap="none" rtlCol="0">
            <a:spAutoFit/>
          </a:bodyPr>
          <a:lstStyle/>
          <a:p>
            <a:r>
              <a:rPr lang="en-US" sz="2800" dirty="0"/>
              <a:t>Most often, sexual harassment occurs within the same social group!</a:t>
            </a:r>
            <a:endParaRPr lang="lv-LV" sz="2800" dirty="0"/>
          </a:p>
        </p:txBody>
      </p:sp>
      <p:cxnSp>
        <p:nvCxnSpPr>
          <p:cNvPr id="13" name="Straight Connector 12">
            <a:extLst>
              <a:ext uri="{FF2B5EF4-FFF2-40B4-BE49-F238E27FC236}">
                <a16:creationId xmlns:a16="http://schemas.microsoft.com/office/drawing/2014/main" id="{B1536449-EA9E-DAED-65B3-10D688177D4F}"/>
              </a:ext>
              <a:ext uri="{C183D7F6-B498-43B3-948B-1728B52AA6E4}">
                <adec:decorative xmlns:adec="http://schemas.microsoft.com/office/drawing/2017/decorative" val="1"/>
              </a:ext>
            </a:extLst>
          </p:cNvPr>
          <p:cNvCxnSpPr>
            <a:cxnSpLocks/>
          </p:cNvCxnSpPr>
          <p:nvPr/>
        </p:nvCxnSpPr>
        <p:spPr>
          <a:xfrm flipV="1">
            <a:off x="8847388" y="1116190"/>
            <a:ext cx="0" cy="4691007"/>
          </a:xfrm>
          <a:prstGeom prst="line">
            <a:avLst/>
          </a:prstGeom>
          <a:ln w="31750"/>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473DF6D6-8214-1051-6FC3-9D690BC17E41}"/>
              </a:ext>
              <a:ext uri="{C183D7F6-B498-43B3-948B-1728B52AA6E4}">
                <adec:decorative xmlns:adec="http://schemas.microsoft.com/office/drawing/2017/decorative" val="1"/>
              </a:ext>
            </a:extLst>
          </p:cNvPr>
          <p:cNvCxnSpPr>
            <a:cxnSpLocks/>
          </p:cNvCxnSpPr>
          <p:nvPr/>
        </p:nvCxnSpPr>
        <p:spPr>
          <a:xfrm flipV="1">
            <a:off x="5455204" y="1116190"/>
            <a:ext cx="0" cy="4719390"/>
          </a:xfrm>
          <a:prstGeom prst="line">
            <a:avLst/>
          </a:prstGeom>
          <a:ln w="3175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533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0" grpId="0" animBg="1"/>
      <p:bldP spid="23" grpId="0" animBg="1"/>
      <p:bldP spid="22" grpId="0" animBg="1"/>
      <p:bldP spid="27" grpId="0" animBg="1"/>
      <p:bldP spid="42" grpId="0" animBg="1"/>
      <p:bldP spid="29" grpId="0" animBg="1"/>
      <p:bldP spid="24" grpId="0" animBg="1"/>
      <p:bldP spid="25" grpId="0" animBg="1"/>
      <p:bldP spid="26" grpId="0" animBg="1"/>
      <p:bldP spid="41"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1885</TotalTime>
  <Words>1549</Words>
  <Application>Microsoft Office PowerPoint</Application>
  <PresentationFormat>Widescreen</PresentationFormat>
  <Paragraphs>151</Paragraphs>
  <Slides>14</Slides>
  <Notes>14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Sexual Harassment in Latvian Universities –   Main Findings</vt:lpstr>
      <vt:lpstr>How did we start this study?</vt:lpstr>
      <vt:lpstr>Survey in Latvia</vt:lpstr>
      <vt:lpstr>Groups at Higher Risk of Sexual Harassment in Academia (according to respondents)</vt:lpstr>
      <vt:lpstr>Experience of sexual harassment in Latvian higher education institutions </vt:lpstr>
      <vt:lpstr>WHO is more likely to experience sexual harassment? According to survey data</vt:lpstr>
      <vt:lpstr>What is the most uncomfortable experience of sexual harassment experienced? (n=743)</vt:lpstr>
      <vt:lpstr>Who harasses? (%)</vt:lpstr>
      <vt:lpstr>Perpetrator–victim relationship (n=743)</vt:lpstr>
      <vt:lpstr>How many times did this unwanted sexual harassment incident occur from the same perpetrator (or group of perpetrators)?</vt:lpstr>
      <vt:lpstr>Did you report your SH experience? </vt:lpstr>
      <vt:lpstr>Only 6% of all respondents have attended training. 80% of those 6% found the training useful. </vt:lpstr>
      <vt:lpstr>Key Takeaways &amp;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Dace Cālīte</dc:creator>
  <cp:lastModifiedBy>Dace Cālīte</cp:lastModifiedBy>
  <cp:revision>1</cp:revision>
  <dcterms:created xsi:type="dcterms:W3CDTF">2025-08-28T12:15:43Z</dcterms:created>
  <dcterms:modified xsi:type="dcterms:W3CDTF">2025-09-14T17:39:26Z</dcterms:modified>
</cp:coreProperties>
</file>