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8" r:id="rId4"/>
    <p:sldId id="259" r:id="rId5"/>
    <p:sldId id="285" r:id="rId6"/>
    <p:sldId id="274" r:id="rId7"/>
    <p:sldId id="280" r:id="rId8"/>
    <p:sldId id="281" r:id="rId9"/>
    <p:sldId id="275" r:id="rId10"/>
    <p:sldId id="284" r:id="rId11"/>
    <p:sldId id="266" r:id="rId12"/>
    <p:sldId id="269" r:id="rId13"/>
  </p:sldIdLst>
  <p:sldSz cx="18288000" cy="10287000"/>
  <p:notesSz cx="6858000" cy="9144000"/>
  <p:embeddedFontLst>
    <p:embeddedFont>
      <p:font typeface="Arial Bold" panose="020B0704020202020204" pitchFamily="34" charset="0"/>
      <p:regular r:id="rId15"/>
      <p:bold r:id="rId16"/>
    </p:embeddedFont>
    <p:embeddedFont>
      <p:font typeface="Arimo Bold" panose="020B0604020202020204" charset="0"/>
      <p:regular r:id="rId17"/>
      <p:bold r:id="rId18"/>
    </p:embeddedFont>
    <p:embeddedFont>
      <p:font typeface="Canva Sans Bold" panose="020B0604020202020204" charset="0"/>
      <p:regular r:id="rId19"/>
      <p:bold r:id="rId20"/>
    </p:embeddedFont>
    <p:embeddedFont>
      <p:font typeface="Gill Sans Nova" panose="020B06020201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F5C"/>
    <a:srgbClr val="E9C9BF"/>
    <a:srgbClr val="98195C"/>
    <a:srgbClr val="2D2D8A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AA6E5-62A8-4489-8149-93AF7FF761D6}" v="1348" dt="2025-09-15T11:57:28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 autoAdjust="0"/>
    <p:restoredTop sz="73570" autoAdjust="0"/>
  </p:normalViewPr>
  <p:slideViewPr>
    <p:cSldViewPr>
      <p:cViewPr varScale="1">
        <p:scale>
          <a:sx n="32" d="100"/>
          <a:sy n="32" d="100"/>
        </p:scale>
        <p:origin x="1410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Gotthardova" userId="f2f11a38-1dab-4775-aa65-f8bf9a84f8c1" providerId="ADAL" clId="{5AF4F2D0-5D99-4A74-A63C-97548F4C0565}"/>
    <pc:docChg chg="undo custSel delSld modSld">
      <pc:chgData name="Kristina Gotthardova" userId="f2f11a38-1dab-4775-aa65-f8bf9a84f8c1" providerId="ADAL" clId="{5AF4F2D0-5D99-4A74-A63C-97548F4C0565}" dt="2025-09-15T13:52:53.183" v="24" actId="1076"/>
      <pc:docMkLst>
        <pc:docMk/>
      </pc:docMkLst>
      <pc:sldChg chg="del">
        <pc:chgData name="Kristina Gotthardova" userId="f2f11a38-1dab-4775-aa65-f8bf9a84f8c1" providerId="ADAL" clId="{5AF4F2D0-5D99-4A74-A63C-97548F4C0565}" dt="2025-09-15T13:41:55.305" v="1" actId="2696"/>
        <pc:sldMkLst>
          <pc:docMk/>
          <pc:sldMk cId="0" sldId="257"/>
        </pc:sldMkLst>
      </pc:sldChg>
      <pc:sldChg chg="modSp mod modNotesTx">
        <pc:chgData name="Kristina Gotthardova" userId="f2f11a38-1dab-4775-aa65-f8bf9a84f8c1" providerId="ADAL" clId="{5AF4F2D0-5D99-4A74-A63C-97548F4C0565}" dt="2025-09-15T13:52:53.183" v="24" actId="1076"/>
        <pc:sldMkLst>
          <pc:docMk/>
          <pc:sldMk cId="0" sldId="258"/>
        </pc:sldMkLst>
        <pc:spChg chg="mod">
          <ac:chgData name="Kristina Gotthardova" userId="f2f11a38-1dab-4775-aa65-f8bf9a84f8c1" providerId="ADAL" clId="{5AF4F2D0-5D99-4A74-A63C-97548F4C0565}" dt="2025-09-15T13:52:53.183" v="24" actId="1076"/>
          <ac:spMkLst>
            <pc:docMk/>
            <pc:sldMk cId="0" sldId="258"/>
            <ac:spMk id="34" creationId="{8F4CA8ED-BEA6-A07F-5167-8F2D17F2E61D}"/>
          </ac:spMkLst>
        </pc:spChg>
      </pc:sldChg>
      <pc:sldChg chg="modNotesTx">
        <pc:chgData name="Kristina Gotthardova" userId="f2f11a38-1dab-4775-aa65-f8bf9a84f8c1" providerId="ADAL" clId="{5AF4F2D0-5D99-4A74-A63C-97548F4C0565}" dt="2025-09-15T13:45:40.343" v="15" actId="20577"/>
        <pc:sldMkLst>
          <pc:docMk/>
          <pc:sldMk cId="0" sldId="259"/>
        </pc:sldMkLst>
      </pc:sldChg>
      <pc:sldChg chg="del">
        <pc:chgData name="Kristina Gotthardova" userId="f2f11a38-1dab-4775-aa65-f8bf9a84f8c1" providerId="ADAL" clId="{5AF4F2D0-5D99-4A74-A63C-97548F4C0565}" dt="2025-09-15T13:42:12.106" v="2" actId="2696"/>
        <pc:sldMkLst>
          <pc:docMk/>
          <pc:sldMk cId="0" sldId="260"/>
        </pc:sldMkLst>
      </pc:sldChg>
      <pc:sldChg chg="del">
        <pc:chgData name="Kristina Gotthardova" userId="f2f11a38-1dab-4775-aa65-f8bf9a84f8c1" providerId="ADAL" clId="{5AF4F2D0-5D99-4A74-A63C-97548F4C0565}" dt="2025-09-15T13:42:15.610" v="3" actId="2696"/>
        <pc:sldMkLst>
          <pc:docMk/>
          <pc:sldMk cId="0" sldId="261"/>
        </pc:sldMkLst>
      </pc:sldChg>
      <pc:sldChg chg="del">
        <pc:chgData name="Kristina Gotthardova" userId="f2f11a38-1dab-4775-aa65-f8bf9a84f8c1" providerId="ADAL" clId="{5AF4F2D0-5D99-4A74-A63C-97548F4C0565}" dt="2025-09-15T13:43:06.721" v="7" actId="2696"/>
        <pc:sldMkLst>
          <pc:docMk/>
          <pc:sldMk cId="0" sldId="263"/>
        </pc:sldMkLst>
      </pc:sldChg>
      <pc:sldChg chg="del">
        <pc:chgData name="Kristina Gotthardova" userId="f2f11a38-1dab-4775-aa65-f8bf9a84f8c1" providerId="ADAL" clId="{5AF4F2D0-5D99-4A74-A63C-97548F4C0565}" dt="2025-09-15T13:42:19.892" v="4" actId="2696"/>
        <pc:sldMkLst>
          <pc:docMk/>
          <pc:sldMk cId="0" sldId="264"/>
        </pc:sldMkLst>
      </pc:sldChg>
      <pc:sldChg chg="del">
        <pc:chgData name="Kristina Gotthardova" userId="f2f11a38-1dab-4775-aa65-f8bf9a84f8c1" providerId="ADAL" clId="{5AF4F2D0-5D99-4A74-A63C-97548F4C0565}" dt="2025-09-15T13:44:58.374" v="10" actId="2696"/>
        <pc:sldMkLst>
          <pc:docMk/>
          <pc:sldMk cId="0" sldId="265"/>
        </pc:sldMkLst>
      </pc:sldChg>
      <pc:sldChg chg="del">
        <pc:chgData name="Kristina Gotthardova" userId="f2f11a38-1dab-4775-aa65-f8bf9a84f8c1" providerId="ADAL" clId="{5AF4F2D0-5D99-4A74-A63C-97548F4C0565}" dt="2025-09-15T13:42:32.781" v="5" actId="2696"/>
        <pc:sldMkLst>
          <pc:docMk/>
          <pc:sldMk cId="0" sldId="267"/>
        </pc:sldMkLst>
      </pc:sldChg>
      <pc:sldChg chg="del">
        <pc:chgData name="Kristina Gotthardova" userId="f2f11a38-1dab-4775-aa65-f8bf9a84f8c1" providerId="ADAL" clId="{5AF4F2D0-5D99-4A74-A63C-97548F4C0565}" dt="2025-09-15T13:42:36.060" v="6" actId="2696"/>
        <pc:sldMkLst>
          <pc:docMk/>
          <pc:sldMk cId="0" sldId="268"/>
        </pc:sldMkLst>
      </pc:sldChg>
      <pc:sldChg chg="modSp mod">
        <pc:chgData name="Kristina Gotthardova" userId="f2f11a38-1dab-4775-aa65-f8bf9a84f8c1" providerId="ADAL" clId="{5AF4F2D0-5D99-4A74-A63C-97548F4C0565}" dt="2025-09-15T13:46:26.942" v="21" actId="207"/>
        <pc:sldMkLst>
          <pc:docMk/>
          <pc:sldMk cId="0" sldId="269"/>
        </pc:sldMkLst>
        <pc:spChg chg="mod">
          <ac:chgData name="Kristina Gotthardova" userId="f2f11a38-1dab-4775-aa65-f8bf9a84f8c1" providerId="ADAL" clId="{5AF4F2D0-5D99-4A74-A63C-97548F4C0565}" dt="2025-09-15T13:46:26.942" v="21" actId="207"/>
          <ac:spMkLst>
            <pc:docMk/>
            <pc:sldMk cId="0" sldId="269"/>
            <ac:spMk id="4" creationId="{00000000-0000-0000-0000-000000000000}"/>
          </ac:spMkLst>
        </pc:spChg>
      </pc:sldChg>
      <pc:sldChg chg="modSp mod modNotesTx">
        <pc:chgData name="Kristina Gotthardova" userId="f2f11a38-1dab-4775-aa65-f8bf9a84f8c1" providerId="ADAL" clId="{5AF4F2D0-5D99-4A74-A63C-97548F4C0565}" dt="2025-09-15T13:45:22.976" v="12" actId="20577"/>
        <pc:sldMkLst>
          <pc:docMk/>
          <pc:sldMk cId="1089642700" sldId="271"/>
        </pc:sldMkLst>
        <pc:spChg chg="mod">
          <ac:chgData name="Kristina Gotthardova" userId="f2f11a38-1dab-4775-aa65-f8bf9a84f8c1" providerId="ADAL" clId="{5AF4F2D0-5D99-4A74-A63C-97548F4C0565}" dt="2025-09-15T13:45:15.690" v="11" actId="14100"/>
          <ac:spMkLst>
            <pc:docMk/>
            <pc:sldMk cId="1089642700" sldId="271"/>
            <ac:spMk id="7" creationId="{7DA6F25A-2132-34CA-9884-75059C04EA23}"/>
          </ac:spMkLst>
        </pc:spChg>
      </pc:sldChg>
      <pc:sldChg chg="modSp mod modNotesTx">
        <pc:chgData name="Kristina Gotthardova" userId="f2f11a38-1dab-4775-aa65-f8bf9a84f8c1" providerId="ADAL" clId="{5AF4F2D0-5D99-4A74-A63C-97548F4C0565}" dt="2025-09-15T13:47:30.506" v="22" actId="403"/>
        <pc:sldMkLst>
          <pc:docMk/>
          <pc:sldMk cId="2574371331" sldId="274"/>
        </pc:sldMkLst>
        <pc:spChg chg="mod">
          <ac:chgData name="Kristina Gotthardova" userId="f2f11a38-1dab-4775-aa65-f8bf9a84f8c1" providerId="ADAL" clId="{5AF4F2D0-5D99-4A74-A63C-97548F4C0565}" dt="2025-09-15T13:47:30.506" v="22" actId="403"/>
          <ac:spMkLst>
            <pc:docMk/>
            <pc:sldMk cId="2574371331" sldId="274"/>
            <ac:spMk id="4" creationId="{1D170E6E-80AA-6C88-509D-9CE33E4AA96D}"/>
          </ac:spMkLst>
        </pc:spChg>
      </pc:sldChg>
      <pc:sldChg chg="modNotesTx">
        <pc:chgData name="Kristina Gotthardova" userId="f2f11a38-1dab-4775-aa65-f8bf9a84f8c1" providerId="ADAL" clId="{5AF4F2D0-5D99-4A74-A63C-97548F4C0565}" dt="2025-09-15T13:46:05.887" v="19" actId="20577"/>
        <pc:sldMkLst>
          <pc:docMk/>
          <pc:sldMk cId="859066534" sldId="275"/>
        </pc:sldMkLst>
      </pc:sldChg>
      <pc:sldChg chg="modSp mod modNotesTx">
        <pc:chgData name="Kristina Gotthardova" userId="f2f11a38-1dab-4775-aa65-f8bf9a84f8c1" providerId="ADAL" clId="{5AF4F2D0-5D99-4A74-A63C-97548F4C0565}" dt="2025-09-15T13:47:37.452" v="23" actId="403"/>
        <pc:sldMkLst>
          <pc:docMk/>
          <pc:sldMk cId="178474078" sldId="280"/>
        </pc:sldMkLst>
        <pc:spChg chg="mod">
          <ac:chgData name="Kristina Gotthardova" userId="f2f11a38-1dab-4775-aa65-f8bf9a84f8c1" providerId="ADAL" clId="{5AF4F2D0-5D99-4A74-A63C-97548F4C0565}" dt="2025-09-15T13:47:37.452" v="23" actId="403"/>
          <ac:spMkLst>
            <pc:docMk/>
            <pc:sldMk cId="178474078" sldId="280"/>
            <ac:spMk id="4" creationId="{96ABB5F8-3D2C-41DF-9FFD-B08ED4F075BB}"/>
          </ac:spMkLst>
        </pc:spChg>
      </pc:sldChg>
      <pc:sldChg chg="del">
        <pc:chgData name="Kristina Gotthardova" userId="f2f11a38-1dab-4775-aa65-f8bf9a84f8c1" providerId="ADAL" clId="{5AF4F2D0-5D99-4A74-A63C-97548F4C0565}" dt="2025-09-15T13:43:10.257" v="8" actId="2696"/>
        <pc:sldMkLst>
          <pc:docMk/>
          <pc:sldMk cId="4201482679" sldId="282"/>
        </pc:sldMkLst>
      </pc:sldChg>
      <pc:sldChg chg="del">
        <pc:chgData name="Kristina Gotthardova" userId="f2f11a38-1dab-4775-aa65-f8bf9a84f8c1" providerId="ADAL" clId="{5AF4F2D0-5D99-4A74-A63C-97548F4C0565}" dt="2025-09-15T13:41:51.856" v="0" actId="2696"/>
        <pc:sldMkLst>
          <pc:docMk/>
          <pc:sldMk cId="2229348172" sldId="283"/>
        </pc:sldMkLst>
      </pc:sldChg>
      <pc:sldChg chg="modNotesTx">
        <pc:chgData name="Kristina Gotthardova" userId="f2f11a38-1dab-4775-aa65-f8bf9a84f8c1" providerId="ADAL" clId="{5AF4F2D0-5D99-4A74-A63C-97548F4C0565}" dt="2025-09-15T13:45:44.841" v="16" actId="20577"/>
        <pc:sldMkLst>
          <pc:docMk/>
          <pc:sldMk cId="2977528580" sldId="285"/>
        </pc:sldMkLst>
      </pc:sldChg>
    </pc:docChg>
  </pc:docChgLst>
  <pc:docChgLst>
    <pc:chgData name="Kristina Gotthardova" userId="f2f11a38-1dab-4775-aa65-f8bf9a84f8c1" providerId="ADAL" clId="{B4FAA6E5-62A8-4489-8149-93AF7FF761D6}"/>
    <pc:docChg chg="undo redo custSel addSld delSld modSld sldOrd modMainMaster">
      <pc:chgData name="Kristina Gotthardova" userId="f2f11a38-1dab-4775-aa65-f8bf9a84f8c1" providerId="ADAL" clId="{B4FAA6E5-62A8-4489-8149-93AF7FF761D6}" dt="2025-09-15T12:01:29.183" v="4065" actId="20577"/>
      <pc:docMkLst>
        <pc:docMk/>
      </pc:docMkLst>
      <pc:sldChg chg="addSp delSp modSp mod modTransition">
        <pc:chgData name="Kristina Gotthardova" userId="f2f11a38-1dab-4775-aa65-f8bf9a84f8c1" providerId="ADAL" clId="{B4FAA6E5-62A8-4489-8149-93AF7FF761D6}" dt="2025-09-14T17:01:06.513" v="2499" actId="14100"/>
        <pc:sldMkLst>
          <pc:docMk/>
          <pc:sldMk cId="0" sldId="256"/>
        </pc:sldMkLst>
        <pc:spChg chg="mod">
          <ac:chgData name="Kristina Gotthardova" userId="f2f11a38-1dab-4775-aa65-f8bf9a84f8c1" providerId="ADAL" clId="{B4FAA6E5-62A8-4489-8149-93AF7FF761D6}" dt="2025-09-14T08:37:50.197" v="52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8:37:50.197" v="52" actId="207"/>
          <ac:spMkLst>
            <pc:docMk/>
            <pc:sldMk cId="0" sldId="256"/>
            <ac:spMk id="6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8:37:50.197" v="52" actId="207"/>
          <ac:spMkLst>
            <pc:docMk/>
            <pc:sldMk cId="0" sldId="256"/>
            <ac:spMk id="8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8:38:15.056" v="154" actId="29295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Kristina Gotthardova" userId="f2f11a38-1dab-4775-aa65-f8bf9a84f8c1" providerId="ADAL" clId="{B4FAA6E5-62A8-4489-8149-93AF7FF761D6}" dt="2025-09-14T16:57:15.669" v="2473"/>
          <ac:spMkLst>
            <pc:docMk/>
            <pc:sldMk cId="0" sldId="256"/>
            <ac:spMk id="10" creationId="{00000000-0000-0000-0000-000000000000}"/>
          </ac:spMkLst>
        </pc:spChg>
        <pc:spChg chg="add mod ord">
          <ac:chgData name="Kristina Gotthardova" userId="f2f11a38-1dab-4775-aa65-f8bf9a84f8c1" providerId="ADAL" clId="{B4FAA6E5-62A8-4489-8149-93AF7FF761D6}" dt="2025-09-14T17:01:06.513" v="2499" actId="14100"/>
          <ac:spMkLst>
            <pc:docMk/>
            <pc:sldMk cId="0" sldId="256"/>
            <ac:spMk id="11" creationId="{C3382767-AF93-5D41-EB42-D65117014FE4}"/>
          </ac:spMkLst>
        </pc:spChg>
        <pc:spChg chg="mod">
          <ac:chgData name="Kristina Gotthardova" userId="f2f11a38-1dab-4775-aa65-f8bf9a84f8c1" providerId="ADAL" clId="{B4FAA6E5-62A8-4489-8149-93AF7FF761D6}" dt="2025-09-14T09:33:07.304" v="986" actId="14861"/>
          <ac:spMkLst>
            <pc:docMk/>
            <pc:sldMk cId="0" sldId="256"/>
            <ac:spMk id="12" creationId="{00000000-0000-0000-0000-000000000000}"/>
          </ac:spMkLst>
        </pc:spChg>
        <pc:spChg chg="del mod">
          <ac:chgData name="Kristina Gotthardova" userId="f2f11a38-1dab-4775-aa65-f8bf9a84f8c1" providerId="ADAL" clId="{B4FAA6E5-62A8-4489-8149-93AF7FF761D6}" dt="2025-09-14T16:57:24.224" v="2475" actId="478"/>
          <ac:spMkLst>
            <pc:docMk/>
            <pc:sldMk cId="0" sldId="256"/>
            <ac:spMk id="13" creationId="{00000000-0000-0000-0000-000000000000}"/>
          </ac:spMkLst>
        </pc:spChg>
        <pc:spChg chg="add mod">
          <ac:chgData name="Kristina Gotthardova" userId="f2f11a38-1dab-4775-aa65-f8bf9a84f8c1" providerId="ADAL" clId="{B4FAA6E5-62A8-4489-8149-93AF7FF761D6}" dt="2025-09-14T16:59:28.920" v="2494" actId="11530"/>
          <ac:spMkLst>
            <pc:docMk/>
            <pc:sldMk cId="0" sldId="256"/>
            <ac:spMk id="14" creationId="{5554C3D4-7884-CE7B-72E8-A21DE810B767}"/>
          </ac:spMkLst>
        </pc:spChg>
        <pc:grpChg chg="mod">
          <ac:chgData name="Kristina Gotthardova" userId="f2f11a38-1dab-4775-aa65-f8bf9a84f8c1" providerId="ADAL" clId="{B4FAA6E5-62A8-4489-8149-93AF7FF761D6}" dt="2025-09-14T16:09:01.330" v="1911" actId="1076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Kristina Gotthardova" userId="f2f11a38-1dab-4775-aa65-f8bf9a84f8c1" providerId="ADAL" clId="{B4FAA6E5-62A8-4489-8149-93AF7FF761D6}" dt="2025-09-14T08:37:50.197" v="52" actId="207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Kristina Gotthardova" userId="f2f11a38-1dab-4775-aa65-f8bf9a84f8c1" providerId="ADAL" clId="{B4FAA6E5-62A8-4489-8149-93AF7FF761D6}" dt="2025-09-14T08:37:50.197" v="52" actId="207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Kristina Gotthardova" userId="f2f11a38-1dab-4775-aa65-f8bf9a84f8c1" providerId="ADAL" clId="{B4FAA6E5-62A8-4489-8149-93AF7FF761D6}" dt="2025-09-14T08:37:50.197" v="52" actId="207"/>
          <ac:grpSpMkLst>
            <pc:docMk/>
            <pc:sldMk cId="0" sldId="256"/>
            <ac:grpSpMk id="7" creationId="{00000000-0000-0000-0000-000000000000}"/>
          </ac:grpSpMkLst>
        </pc:grpChg>
        <pc:picChg chg="mod">
          <ac:chgData name="Kristina Gotthardova" userId="f2f11a38-1dab-4775-aa65-f8bf9a84f8c1" providerId="ADAL" clId="{B4FAA6E5-62A8-4489-8149-93AF7FF761D6}" dt="2025-09-14T09:32:53.692" v="982" actId="14861"/>
          <ac:picMkLst>
            <pc:docMk/>
            <pc:sldMk cId="0" sldId="256"/>
            <ac:picMk id="15" creationId="{DF27CDD3-A93F-2BA4-1E8C-5E7075BB532F}"/>
          </ac:picMkLst>
        </pc:picChg>
      </pc:sldChg>
      <pc:sldChg chg="modSp mod modTransition modShow">
        <pc:chgData name="Kristina Gotthardova" userId="f2f11a38-1dab-4775-aa65-f8bf9a84f8c1" providerId="ADAL" clId="{B4FAA6E5-62A8-4489-8149-93AF7FF761D6}" dt="2025-09-14T16:21:44.615" v="1963" actId="729"/>
        <pc:sldMkLst>
          <pc:docMk/>
          <pc:sldMk cId="0" sldId="257"/>
        </pc:sldMkLst>
        <pc:spChg chg="mod">
          <ac:chgData name="Kristina Gotthardova" userId="f2f11a38-1dab-4775-aa65-f8bf9a84f8c1" providerId="ADAL" clId="{B4FAA6E5-62A8-4489-8149-93AF7FF761D6}" dt="2025-09-14T09:32:27.533" v="955" actId="2711"/>
          <ac:spMkLst>
            <pc:docMk/>
            <pc:sldMk cId="0" sldId="257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8:40:27.441" v="173" actId="404"/>
          <ac:spMkLst>
            <pc:docMk/>
            <pc:sldMk cId="0" sldId="257"/>
            <ac:spMk id="7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32:06.850" v="950" actId="14861"/>
          <ac:spMkLst>
            <pc:docMk/>
            <pc:sldMk cId="0" sldId="257"/>
            <ac:spMk id="8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31:54.768" v="926" actId="14861"/>
          <ac:spMkLst>
            <pc:docMk/>
            <pc:sldMk cId="0" sldId="257"/>
            <ac:spMk id="9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32:20.795" v="954" actId="404"/>
          <ac:spMkLst>
            <pc:docMk/>
            <pc:sldMk cId="0" sldId="257"/>
            <ac:spMk id="12" creationId="{00000000-0000-0000-0000-000000000000}"/>
          </ac:spMkLst>
        </pc:spChg>
        <pc:grpChg chg="mod">
          <ac:chgData name="Kristina Gotthardova" userId="f2f11a38-1dab-4775-aa65-f8bf9a84f8c1" providerId="ADAL" clId="{B4FAA6E5-62A8-4489-8149-93AF7FF761D6}" dt="2025-09-14T08:40:32.333" v="174" actId="1076"/>
          <ac:grpSpMkLst>
            <pc:docMk/>
            <pc:sldMk cId="0" sldId="257"/>
            <ac:grpSpMk id="5" creationId="{00000000-0000-0000-0000-000000000000}"/>
          </ac:grpSpMkLst>
        </pc:grpChg>
        <pc:grpChg chg="mod">
          <ac:chgData name="Kristina Gotthardova" userId="f2f11a38-1dab-4775-aa65-f8bf9a84f8c1" providerId="ADAL" clId="{B4FAA6E5-62A8-4489-8149-93AF7FF761D6}" dt="2025-09-14T09:32:17.017" v="951" actId="1076"/>
          <ac:grpSpMkLst>
            <pc:docMk/>
            <pc:sldMk cId="0" sldId="257"/>
            <ac:grpSpMk id="10" creationId="{00000000-0000-0000-0000-000000000000}"/>
          </ac:grpSpMkLst>
        </pc:grpChg>
      </pc:sldChg>
      <pc:sldChg chg="modSp mod modTransition modNotesTx">
        <pc:chgData name="Kristina Gotthardova" userId="f2f11a38-1dab-4775-aa65-f8bf9a84f8c1" providerId="ADAL" clId="{B4FAA6E5-62A8-4489-8149-93AF7FF761D6}" dt="2025-09-15T08:57:39.147" v="3795" actId="20577"/>
        <pc:sldMkLst>
          <pc:docMk/>
          <pc:sldMk cId="0" sldId="258"/>
        </pc:sldMkLst>
        <pc:spChg chg="mod">
          <ac:chgData name="Kristina Gotthardova" userId="f2f11a38-1dab-4775-aa65-f8bf9a84f8c1" providerId="ADAL" clId="{B4FAA6E5-62A8-4489-8149-93AF7FF761D6}" dt="2025-09-14T09:32:34.335" v="956" actId="2711"/>
          <ac:spMkLst>
            <pc:docMk/>
            <pc:sldMk cId="0" sldId="258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5T08:57:39.147" v="3795" actId="20577"/>
          <ac:spMkLst>
            <pc:docMk/>
            <pc:sldMk cId="0" sldId="258"/>
            <ac:spMk id="34" creationId="{8F4CA8ED-BEA6-A07F-5167-8F2D17F2E61D}"/>
          </ac:spMkLst>
        </pc:spChg>
      </pc:sldChg>
      <pc:sldChg chg="modSp mod modTransition modNotesTx">
        <pc:chgData name="Kristina Gotthardova" userId="f2f11a38-1dab-4775-aa65-f8bf9a84f8c1" providerId="ADAL" clId="{B4FAA6E5-62A8-4489-8149-93AF7FF761D6}" dt="2025-09-15T10:14:26.521" v="4051" actId="20577"/>
        <pc:sldMkLst>
          <pc:docMk/>
          <pc:sldMk cId="0" sldId="259"/>
        </pc:sldMkLst>
        <pc:spChg chg="mod">
          <ac:chgData name="Kristina Gotthardova" userId="f2f11a38-1dab-4775-aa65-f8bf9a84f8c1" providerId="ADAL" clId="{B4FAA6E5-62A8-4489-8149-93AF7FF761D6}" dt="2025-09-15T09:00:05.894" v="3838" actId="20577"/>
          <ac:spMkLst>
            <pc:docMk/>
            <pc:sldMk cId="0" sldId="259"/>
            <ac:spMk id="4" creationId="{00000000-0000-0000-0000-000000000000}"/>
          </ac:spMkLst>
        </pc:spChg>
        <pc:graphicFrameChg chg="mod modGraphic">
          <ac:chgData name="Kristina Gotthardova" userId="f2f11a38-1dab-4775-aa65-f8bf9a84f8c1" providerId="ADAL" clId="{B4FAA6E5-62A8-4489-8149-93AF7FF761D6}" dt="2025-09-15T10:14:26.521" v="4051" actId="20577"/>
          <ac:graphicFrameMkLst>
            <pc:docMk/>
            <pc:sldMk cId="0" sldId="259"/>
            <ac:graphicFrameMk id="25" creationId="{475E668A-C70A-2D26-A1CA-C92EC0F2A226}"/>
          </ac:graphicFrameMkLst>
        </pc:graphicFrameChg>
      </pc:sldChg>
      <pc:sldChg chg="modSp mod modTransition modShow">
        <pc:chgData name="Kristina Gotthardova" userId="f2f11a38-1dab-4775-aa65-f8bf9a84f8c1" providerId="ADAL" clId="{B4FAA6E5-62A8-4489-8149-93AF7FF761D6}" dt="2025-09-14T16:43:00.599" v="2284" actId="729"/>
        <pc:sldMkLst>
          <pc:docMk/>
          <pc:sldMk cId="0" sldId="260"/>
        </pc:sldMkLst>
        <pc:spChg chg="mod">
          <ac:chgData name="Kristina Gotthardova" userId="f2f11a38-1dab-4775-aa65-f8bf9a84f8c1" providerId="ADAL" clId="{B4FAA6E5-62A8-4489-8149-93AF7FF761D6}" dt="2025-09-14T09:34:41.099" v="1012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35:29.113" v="1019" actId="14100"/>
          <ac:spMkLst>
            <pc:docMk/>
            <pc:sldMk cId="0" sldId="260"/>
            <ac:spMk id="7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42:36.992" v="1143" actId="1076"/>
          <ac:spMkLst>
            <pc:docMk/>
            <pc:sldMk cId="0" sldId="260"/>
            <ac:spMk id="13" creationId="{DF1A777A-9E69-E6B8-9BBB-E81F65D15667}"/>
          </ac:spMkLst>
        </pc:spChg>
        <pc:spChg chg="mod">
          <ac:chgData name="Kristina Gotthardova" userId="f2f11a38-1dab-4775-aa65-f8bf9a84f8c1" providerId="ADAL" clId="{B4FAA6E5-62A8-4489-8149-93AF7FF761D6}" dt="2025-09-14T09:36:20.296" v="1031" actId="1076"/>
          <ac:spMkLst>
            <pc:docMk/>
            <pc:sldMk cId="0" sldId="260"/>
            <ac:spMk id="14" creationId="{DFEAF8B2-D143-DCCF-0624-9DB9F422BC78}"/>
          </ac:spMkLst>
        </pc:spChg>
        <pc:grpChg chg="mod">
          <ac:chgData name="Kristina Gotthardova" userId="f2f11a38-1dab-4775-aa65-f8bf9a84f8c1" providerId="ADAL" clId="{B4FAA6E5-62A8-4489-8149-93AF7FF761D6}" dt="2025-09-14T09:34:46.098" v="1013" actId="1076"/>
          <ac:grpSpMkLst>
            <pc:docMk/>
            <pc:sldMk cId="0" sldId="260"/>
            <ac:grpSpMk id="2" creationId="{00000000-0000-0000-0000-000000000000}"/>
          </ac:grpSpMkLst>
        </pc:grpChg>
        <pc:picChg chg="mod">
          <ac:chgData name="Kristina Gotthardova" userId="f2f11a38-1dab-4775-aa65-f8bf9a84f8c1" providerId="ADAL" clId="{B4FAA6E5-62A8-4489-8149-93AF7FF761D6}" dt="2025-09-14T09:36:29.876" v="1055" actId="14861"/>
          <ac:picMkLst>
            <pc:docMk/>
            <pc:sldMk cId="0" sldId="260"/>
            <ac:picMk id="12" creationId="{D15515B3-3045-4818-3461-E4C2F28DB133}"/>
          </ac:picMkLst>
        </pc:picChg>
      </pc:sldChg>
      <pc:sldChg chg="addSp delSp modSp mod modTransition modShow">
        <pc:chgData name="Kristina Gotthardova" userId="f2f11a38-1dab-4775-aa65-f8bf9a84f8c1" providerId="ADAL" clId="{B4FAA6E5-62A8-4489-8149-93AF7FF761D6}" dt="2025-09-14T16:53:38.838" v="2452" actId="729"/>
        <pc:sldMkLst>
          <pc:docMk/>
          <pc:sldMk cId="0" sldId="261"/>
        </pc:sldMkLst>
        <pc:spChg chg="mod">
          <ac:chgData name="Kristina Gotthardova" userId="f2f11a38-1dab-4775-aa65-f8bf9a84f8c1" providerId="ADAL" clId="{B4FAA6E5-62A8-4489-8149-93AF7FF761D6}" dt="2025-09-14T09:37:28.434" v="1062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40:34.445" v="1115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16:52:00.185" v="2445" actId="2057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42:11.758" v="1138" actId="14100"/>
          <ac:spMkLst>
            <pc:docMk/>
            <pc:sldMk cId="0" sldId="261"/>
            <ac:spMk id="14" creationId="{7F4B42F9-3F66-D167-3205-2FA9D6522F50}"/>
          </ac:spMkLst>
        </pc:spChg>
        <pc:grpChg chg="add del mod">
          <ac:chgData name="Kristina Gotthardova" userId="f2f11a38-1dab-4775-aa65-f8bf9a84f8c1" providerId="ADAL" clId="{B4FAA6E5-62A8-4489-8149-93AF7FF761D6}" dt="2025-09-14T09:40:28.023" v="1114" actId="1076"/>
          <ac:grpSpMkLst>
            <pc:docMk/>
            <pc:sldMk cId="0" sldId="261"/>
            <ac:grpSpMk id="2" creationId="{00000000-0000-0000-0000-000000000000}"/>
          </ac:grpSpMkLst>
        </pc:grpChg>
        <pc:grpChg chg="mod">
          <ac:chgData name="Kristina Gotthardova" userId="f2f11a38-1dab-4775-aa65-f8bf9a84f8c1" providerId="ADAL" clId="{B4FAA6E5-62A8-4489-8149-93AF7FF761D6}" dt="2025-09-14T09:38:09.482" v="1069" actId="14100"/>
          <ac:grpSpMkLst>
            <pc:docMk/>
            <pc:sldMk cId="0" sldId="261"/>
            <ac:grpSpMk id="5" creationId="{00000000-0000-0000-0000-000000000000}"/>
          </ac:grpSpMkLst>
        </pc:grpChg>
        <pc:grpChg chg="mod">
          <ac:chgData name="Kristina Gotthardova" userId="f2f11a38-1dab-4775-aa65-f8bf9a84f8c1" providerId="ADAL" clId="{B4FAA6E5-62A8-4489-8149-93AF7FF761D6}" dt="2025-09-14T09:42:49.219" v="1144" actId="1076"/>
          <ac:grpSpMkLst>
            <pc:docMk/>
            <pc:sldMk cId="0" sldId="261"/>
            <ac:grpSpMk id="8" creationId="{00000000-0000-0000-0000-000000000000}"/>
          </ac:grpSpMkLst>
        </pc:grpChg>
        <pc:picChg chg="mod">
          <ac:chgData name="Kristina Gotthardova" userId="f2f11a38-1dab-4775-aa65-f8bf9a84f8c1" providerId="ADAL" clId="{B4FAA6E5-62A8-4489-8149-93AF7FF761D6}" dt="2025-09-14T09:42:53.394" v="1145" actId="1076"/>
          <ac:picMkLst>
            <pc:docMk/>
            <pc:sldMk cId="0" sldId="261"/>
            <ac:picMk id="13" creationId="{3EEC35C2-E743-16CC-2AD4-ABE8EDF616A4}"/>
          </ac:picMkLst>
        </pc:picChg>
      </pc:sldChg>
      <pc:sldChg chg="del">
        <pc:chgData name="Kristina Gotthardova" userId="f2f11a38-1dab-4775-aa65-f8bf9a84f8c1" providerId="ADAL" clId="{B4FAA6E5-62A8-4489-8149-93AF7FF761D6}" dt="2025-09-14T09:20:41.100" v="675" actId="47"/>
        <pc:sldMkLst>
          <pc:docMk/>
          <pc:sldMk cId="0" sldId="262"/>
        </pc:sldMkLst>
      </pc:sldChg>
      <pc:sldChg chg="addSp modSp mod ord modTransition">
        <pc:chgData name="Kristina Gotthardova" userId="f2f11a38-1dab-4775-aa65-f8bf9a84f8c1" providerId="ADAL" clId="{B4FAA6E5-62A8-4489-8149-93AF7FF761D6}" dt="2025-09-15T09:25:55.689" v="4002"/>
        <pc:sldMkLst>
          <pc:docMk/>
          <pc:sldMk cId="0" sldId="263"/>
        </pc:sldMkLst>
        <pc:spChg chg="mod">
          <ac:chgData name="Kristina Gotthardova" userId="f2f11a38-1dab-4775-aa65-f8bf9a84f8c1" providerId="ADAL" clId="{B4FAA6E5-62A8-4489-8149-93AF7FF761D6}" dt="2025-09-14T09:21:51.393" v="682" actId="14100"/>
          <ac:spMkLst>
            <pc:docMk/>
            <pc:sldMk cId="0" sldId="263"/>
            <ac:spMk id="3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5T09:25:33.090" v="4000" actId="20577"/>
          <ac:spMkLst>
            <pc:docMk/>
            <pc:sldMk cId="0" sldId="263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22:55.621" v="697" actId="20577"/>
          <ac:spMkLst>
            <pc:docMk/>
            <pc:sldMk cId="0" sldId="263"/>
            <ac:spMk id="7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12" creationId="{6D60DE02-5DB5-61C3-C120-349849E2D597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14" creationId="{35091519-6546-404F-101D-9E850711F91F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15" creationId="{B978D9FA-757F-8853-E59E-C60357F5CECE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20" creationId="{FA1A65C1-0763-64FB-1B05-CAC94CAFB820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21" creationId="{F1619946-D159-2D08-EDBE-399CE39935D1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22" creationId="{0F177BC8-F908-8F8F-3F74-A8B9AD0C94C5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28" creationId="{D44BF4EB-6C94-24EC-B6E6-3BBAE216820A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29" creationId="{7018DA96-1610-EEE1-AFB5-3A63466C7E47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30" creationId="{935E6834-7DDF-0BF4-C015-74B103D5F9D3}"/>
          </ac:spMkLst>
        </pc:spChg>
        <pc:spChg chg="mod">
          <ac:chgData name="Kristina Gotthardova" userId="f2f11a38-1dab-4775-aa65-f8bf9a84f8c1" providerId="ADAL" clId="{B4FAA6E5-62A8-4489-8149-93AF7FF761D6}" dt="2025-09-14T09:21:04.510" v="677"/>
          <ac:spMkLst>
            <pc:docMk/>
            <pc:sldMk cId="0" sldId="263"/>
            <ac:spMk id="31" creationId="{9206687B-CC14-30AF-29B6-160A2438E10C}"/>
          </ac:spMkLst>
        </pc:spChg>
        <pc:grpChg chg="mod">
          <ac:chgData name="Kristina Gotthardova" userId="f2f11a38-1dab-4775-aa65-f8bf9a84f8c1" providerId="ADAL" clId="{B4FAA6E5-62A8-4489-8149-93AF7FF761D6}" dt="2025-09-14T09:22:25.934" v="689" actId="1076"/>
          <ac:grpSpMkLst>
            <pc:docMk/>
            <pc:sldMk cId="0" sldId="263"/>
            <ac:grpSpMk id="5" creationId="{00000000-0000-0000-0000-000000000000}"/>
          </ac:grpSpMkLst>
        </pc:grpChg>
      </pc:sldChg>
      <pc:sldChg chg="delSp modSp mod modTransition modShow">
        <pc:chgData name="Kristina Gotthardova" userId="f2f11a38-1dab-4775-aa65-f8bf9a84f8c1" providerId="ADAL" clId="{B4FAA6E5-62A8-4489-8149-93AF7FF761D6}" dt="2025-09-14T16:55:03.396" v="2459" actId="729"/>
        <pc:sldMkLst>
          <pc:docMk/>
          <pc:sldMk cId="0" sldId="264"/>
        </pc:sldMkLst>
        <pc:spChg chg="del mod topLvl">
          <ac:chgData name="Kristina Gotthardova" userId="f2f11a38-1dab-4775-aa65-f8bf9a84f8c1" providerId="ADAL" clId="{B4FAA6E5-62A8-4489-8149-93AF7FF761D6}" dt="2025-09-14T09:44:08.260" v="1156" actId="478"/>
          <ac:spMkLst>
            <pc:docMk/>
            <pc:sldMk cId="0" sldId="264"/>
            <ac:spMk id="3" creationId="{00000000-0000-0000-0000-000000000000}"/>
          </ac:spMkLst>
        </pc:spChg>
        <pc:spChg chg="mod topLvl">
          <ac:chgData name="Kristina Gotthardova" userId="f2f11a38-1dab-4775-aa65-f8bf9a84f8c1" providerId="ADAL" clId="{B4FAA6E5-62A8-4489-8149-93AF7FF761D6}" dt="2025-09-14T09:44:15.538" v="1158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44:51.214" v="1165" actId="14100"/>
          <ac:spMkLst>
            <pc:docMk/>
            <pc:sldMk cId="0" sldId="264"/>
            <ac:spMk id="7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44:48.139" v="1164" actId="1076"/>
          <ac:spMkLst>
            <pc:docMk/>
            <pc:sldMk cId="0" sldId="264"/>
            <ac:spMk id="13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45:34.210" v="1197" actId="14861"/>
          <ac:spMkLst>
            <pc:docMk/>
            <pc:sldMk cId="0" sldId="264"/>
            <ac:spMk id="14" creationId="{00000000-0000-0000-0000-000000000000}"/>
          </ac:spMkLst>
        </pc:spChg>
        <pc:grpChg chg="del">
          <ac:chgData name="Kristina Gotthardova" userId="f2f11a38-1dab-4775-aa65-f8bf9a84f8c1" providerId="ADAL" clId="{B4FAA6E5-62A8-4489-8149-93AF7FF761D6}" dt="2025-09-14T09:44:08.260" v="1156" actId="478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Kristina Gotthardova" userId="f2f11a38-1dab-4775-aa65-f8bf9a84f8c1" providerId="ADAL" clId="{B4FAA6E5-62A8-4489-8149-93AF7FF761D6}" dt="2025-09-14T09:45:08.210" v="1169" actId="1076"/>
          <ac:grpSpMkLst>
            <pc:docMk/>
            <pc:sldMk cId="0" sldId="264"/>
            <ac:grpSpMk id="5" creationId="{00000000-0000-0000-0000-000000000000}"/>
          </ac:grpSpMkLst>
        </pc:grpChg>
        <pc:grpChg chg="mod">
          <ac:chgData name="Kristina Gotthardova" userId="f2f11a38-1dab-4775-aa65-f8bf9a84f8c1" providerId="ADAL" clId="{B4FAA6E5-62A8-4489-8149-93AF7FF761D6}" dt="2025-09-14T09:45:00.393" v="1167" actId="1076"/>
          <ac:grpSpMkLst>
            <pc:docMk/>
            <pc:sldMk cId="0" sldId="264"/>
            <ac:grpSpMk id="11" creationId="{00000000-0000-0000-0000-000000000000}"/>
          </ac:grpSpMkLst>
        </pc:grpChg>
      </pc:sldChg>
      <pc:sldChg chg="mod modTransition modShow">
        <pc:chgData name="Kristina Gotthardova" userId="f2f11a38-1dab-4775-aa65-f8bf9a84f8c1" providerId="ADAL" clId="{B4FAA6E5-62A8-4489-8149-93AF7FF761D6}" dt="2025-09-14T16:45:43.587" v="2321" actId="729"/>
        <pc:sldMkLst>
          <pc:docMk/>
          <pc:sldMk cId="0" sldId="265"/>
        </pc:sldMkLst>
      </pc:sldChg>
      <pc:sldChg chg="modSp mod modTransition">
        <pc:chgData name="Kristina Gotthardova" userId="f2f11a38-1dab-4775-aa65-f8bf9a84f8c1" providerId="ADAL" clId="{B4FAA6E5-62A8-4489-8149-93AF7FF761D6}" dt="2025-09-14T16:12:35.823" v="1953"/>
        <pc:sldMkLst>
          <pc:docMk/>
          <pc:sldMk cId="0" sldId="266"/>
        </pc:sldMkLst>
        <pc:spChg chg="mod">
          <ac:chgData name="Kristina Gotthardova" userId="f2f11a38-1dab-4775-aa65-f8bf9a84f8c1" providerId="ADAL" clId="{B4FAA6E5-62A8-4489-8149-93AF7FF761D6}" dt="2025-09-14T09:34:25.295" v="1011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09:42:30.232" v="1142" actId="20577"/>
          <ac:spMkLst>
            <pc:docMk/>
            <pc:sldMk cId="0" sldId="266"/>
            <ac:spMk id="13" creationId="{76F4B6EA-52FD-4A30-8774-518788AD2AB9}"/>
          </ac:spMkLst>
        </pc:spChg>
        <pc:picChg chg="mod">
          <ac:chgData name="Kristina Gotthardova" userId="f2f11a38-1dab-4775-aa65-f8bf9a84f8c1" providerId="ADAL" clId="{B4FAA6E5-62A8-4489-8149-93AF7FF761D6}" dt="2025-09-14T09:30:00.813" v="790" actId="14861"/>
          <ac:picMkLst>
            <pc:docMk/>
            <pc:sldMk cId="0" sldId="266"/>
            <ac:picMk id="12" creationId="{304C2FA3-647A-36D7-6D6D-C6FB33A65C51}"/>
          </ac:picMkLst>
        </pc:picChg>
      </pc:sldChg>
      <pc:sldChg chg="modTransition">
        <pc:chgData name="Kristina Gotthardova" userId="f2f11a38-1dab-4775-aa65-f8bf9a84f8c1" providerId="ADAL" clId="{B4FAA6E5-62A8-4489-8149-93AF7FF761D6}" dt="2025-09-14T16:12:35.823" v="1953"/>
        <pc:sldMkLst>
          <pc:docMk/>
          <pc:sldMk cId="0" sldId="267"/>
        </pc:sldMkLst>
      </pc:sldChg>
      <pc:sldChg chg="modSp mod modTransition modShow">
        <pc:chgData name="Kristina Gotthardova" userId="f2f11a38-1dab-4775-aa65-f8bf9a84f8c1" providerId="ADAL" clId="{B4FAA6E5-62A8-4489-8149-93AF7FF761D6}" dt="2025-09-15T09:20:49.984" v="3991" actId="729"/>
        <pc:sldMkLst>
          <pc:docMk/>
          <pc:sldMk cId="0" sldId="268"/>
        </pc:sldMkLst>
        <pc:spChg chg="mod">
          <ac:chgData name="Kristina Gotthardova" userId="f2f11a38-1dab-4775-aa65-f8bf9a84f8c1" providerId="ADAL" clId="{B4FAA6E5-62A8-4489-8149-93AF7FF761D6}" dt="2025-09-14T10:02:07.376" v="1855" actId="1076"/>
          <ac:spMkLst>
            <pc:docMk/>
            <pc:sldMk cId="0" sldId="268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10:01:59.410" v="1854" actId="33524"/>
          <ac:spMkLst>
            <pc:docMk/>
            <pc:sldMk cId="0" sldId="268"/>
            <ac:spMk id="7" creationId="{00000000-0000-0000-0000-000000000000}"/>
          </ac:spMkLst>
        </pc:spChg>
      </pc:sldChg>
      <pc:sldChg chg="delSp modSp mod modTransition">
        <pc:chgData name="Kristina Gotthardova" userId="f2f11a38-1dab-4775-aa65-f8bf9a84f8c1" providerId="ADAL" clId="{B4FAA6E5-62A8-4489-8149-93AF7FF761D6}" dt="2025-09-14T16:45:55.396" v="2324" actId="20577"/>
        <pc:sldMkLst>
          <pc:docMk/>
          <pc:sldMk cId="0" sldId="269"/>
        </pc:sldMkLst>
        <pc:spChg chg="del mod topLvl">
          <ac:chgData name="Kristina Gotthardova" userId="f2f11a38-1dab-4775-aa65-f8bf9a84f8c1" providerId="ADAL" clId="{B4FAA6E5-62A8-4489-8149-93AF7FF761D6}" dt="2025-09-14T16:14:31.536" v="1959" actId="478"/>
          <ac:spMkLst>
            <pc:docMk/>
            <pc:sldMk cId="0" sldId="269"/>
            <ac:spMk id="3" creationId="{00000000-0000-0000-0000-000000000000}"/>
          </ac:spMkLst>
        </pc:spChg>
        <pc:spChg chg="mod topLvl">
          <ac:chgData name="Kristina Gotthardova" userId="f2f11a38-1dab-4775-aa65-f8bf9a84f8c1" providerId="ADAL" clId="{B4FAA6E5-62A8-4489-8149-93AF7FF761D6}" dt="2025-09-14T16:45:55.396" v="2324" actId="20577"/>
          <ac:spMkLst>
            <pc:docMk/>
            <pc:sldMk cId="0" sldId="269"/>
            <ac:spMk id="4" creationId="{00000000-0000-0000-0000-000000000000}"/>
          </ac:spMkLst>
        </pc:spChg>
        <pc:spChg chg="mod">
          <ac:chgData name="Kristina Gotthardova" userId="f2f11a38-1dab-4775-aa65-f8bf9a84f8c1" providerId="ADAL" clId="{B4FAA6E5-62A8-4489-8149-93AF7FF761D6}" dt="2025-09-14T16:14:26.156" v="1957" actId="1076"/>
          <ac:spMkLst>
            <pc:docMk/>
            <pc:sldMk cId="0" sldId="269"/>
            <ac:spMk id="6" creationId="{00000000-0000-0000-0000-000000000000}"/>
          </ac:spMkLst>
        </pc:spChg>
        <pc:grpChg chg="del">
          <ac:chgData name="Kristina Gotthardova" userId="f2f11a38-1dab-4775-aa65-f8bf9a84f8c1" providerId="ADAL" clId="{B4FAA6E5-62A8-4489-8149-93AF7FF761D6}" dt="2025-09-14T16:14:31.536" v="1959" actId="478"/>
          <ac:grpSpMkLst>
            <pc:docMk/>
            <pc:sldMk cId="0" sldId="269"/>
            <ac:grpSpMk id="2" creationId="{00000000-0000-0000-0000-000000000000}"/>
          </ac:grpSpMkLst>
        </pc:grpChg>
        <pc:picChg chg="mod">
          <ac:chgData name="Kristina Gotthardova" userId="f2f11a38-1dab-4775-aa65-f8bf9a84f8c1" providerId="ADAL" clId="{B4FAA6E5-62A8-4489-8149-93AF7FF761D6}" dt="2025-09-14T16:14:22.207" v="1956" actId="1076"/>
          <ac:picMkLst>
            <pc:docMk/>
            <pc:sldMk cId="0" sldId="269"/>
            <ac:picMk id="32" creationId="{FC0DBD50-73A0-6A8A-96BB-6296630A14E0}"/>
          </ac:picMkLst>
        </pc:picChg>
      </pc:sldChg>
      <pc:sldChg chg="modSp mod modTransition">
        <pc:chgData name="Kristina Gotthardova" userId="f2f11a38-1dab-4775-aa65-f8bf9a84f8c1" providerId="ADAL" clId="{B4FAA6E5-62A8-4489-8149-93AF7FF761D6}" dt="2025-09-15T09:59:10.125" v="4038" actId="404"/>
        <pc:sldMkLst>
          <pc:docMk/>
          <pc:sldMk cId="1089642700" sldId="271"/>
        </pc:sldMkLst>
        <pc:spChg chg="mod">
          <ac:chgData name="Kristina Gotthardova" userId="f2f11a38-1dab-4775-aa65-f8bf9a84f8c1" providerId="ADAL" clId="{B4FAA6E5-62A8-4489-8149-93AF7FF761D6}" dt="2025-09-14T08:36:13.621" v="43" actId="2711"/>
          <ac:spMkLst>
            <pc:docMk/>
            <pc:sldMk cId="1089642700" sldId="271"/>
            <ac:spMk id="4" creationId="{BDC8FA89-B012-2650-878E-69CF72EF5DCA}"/>
          </ac:spMkLst>
        </pc:spChg>
        <pc:spChg chg="mod">
          <ac:chgData name="Kristina Gotthardova" userId="f2f11a38-1dab-4775-aa65-f8bf9a84f8c1" providerId="ADAL" clId="{B4FAA6E5-62A8-4489-8149-93AF7FF761D6}" dt="2025-09-15T09:59:10.125" v="4038" actId="404"/>
          <ac:spMkLst>
            <pc:docMk/>
            <pc:sldMk cId="1089642700" sldId="271"/>
            <ac:spMk id="7" creationId="{7DA6F25A-2132-34CA-9884-75059C04EA23}"/>
          </ac:spMkLst>
        </pc:spChg>
        <pc:grpChg chg="mod">
          <ac:chgData name="Kristina Gotthardova" userId="f2f11a38-1dab-4775-aa65-f8bf9a84f8c1" providerId="ADAL" clId="{B4FAA6E5-62A8-4489-8149-93AF7FF761D6}" dt="2025-09-14T08:39:25.763" v="167" actId="1076"/>
          <ac:grpSpMkLst>
            <pc:docMk/>
            <pc:sldMk cId="1089642700" sldId="271"/>
            <ac:grpSpMk id="5" creationId="{9D8E6798-2395-6833-A868-311413AF7863}"/>
          </ac:grpSpMkLst>
        </pc:grpChg>
      </pc:sldChg>
      <pc:sldChg chg="addSp delSp modSp del mod">
        <pc:chgData name="Kristina Gotthardova" userId="f2f11a38-1dab-4775-aa65-f8bf9a84f8c1" providerId="ADAL" clId="{B4FAA6E5-62A8-4489-8149-93AF7FF761D6}" dt="2025-09-14T09:08:00.033" v="538" actId="47"/>
        <pc:sldMkLst>
          <pc:docMk/>
          <pc:sldMk cId="1990068642" sldId="273"/>
        </pc:sldMkLst>
        <pc:spChg chg="mod">
          <ac:chgData name="Kristina Gotthardova" userId="f2f11a38-1dab-4775-aa65-f8bf9a84f8c1" providerId="ADAL" clId="{B4FAA6E5-62A8-4489-8149-93AF7FF761D6}" dt="2025-09-14T08:54:53.618" v="341"/>
          <ac:spMkLst>
            <pc:docMk/>
            <pc:sldMk cId="1990068642" sldId="273"/>
            <ac:spMk id="23" creationId="{6AF6F326-A292-C232-335B-00A941A8523F}"/>
          </ac:spMkLst>
        </pc:spChg>
        <pc:spChg chg="mod">
          <ac:chgData name="Kristina Gotthardova" userId="f2f11a38-1dab-4775-aa65-f8bf9a84f8c1" providerId="ADAL" clId="{B4FAA6E5-62A8-4489-8149-93AF7FF761D6}" dt="2025-09-14T08:54:53.618" v="341"/>
          <ac:spMkLst>
            <pc:docMk/>
            <pc:sldMk cId="1990068642" sldId="273"/>
            <ac:spMk id="24" creationId="{C7EF8C60-10FD-5F03-731D-1560424F7202}"/>
          </ac:spMkLst>
        </pc:spChg>
        <pc:spChg chg="mod">
          <ac:chgData name="Kristina Gotthardova" userId="f2f11a38-1dab-4775-aa65-f8bf9a84f8c1" providerId="ADAL" clId="{B4FAA6E5-62A8-4489-8149-93AF7FF761D6}" dt="2025-09-14T08:54:50.669" v="340" actId="14100"/>
          <ac:spMkLst>
            <pc:docMk/>
            <pc:sldMk cId="1990068642" sldId="273"/>
            <ac:spMk id="25" creationId="{A37A5376-4449-021D-CC80-BA26E71421CA}"/>
          </ac:spMkLst>
        </pc:spChg>
        <pc:spChg chg="mod">
          <ac:chgData name="Kristina Gotthardova" userId="f2f11a38-1dab-4775-aa65-f8bf9a84f8c1" providerId="ADAL" clId="{B4FAA6E5-62A8-4489-8149-93AF7FF761D6}" dt="2025-09-14T08:54:53.618" v="341"/>
          <ac:spMkLst>
            <pc:docMk/>
            <pc:sldMk cId="1990068642" sldId="273"/>
            <ac:spMk id="26" creationId="{E4795F88-9516-B117-D421-341879754839}"/>
          </ac:spMkLst>
        </pc:spChg>
        <pc:spChg chg="mod">
          <ac:chgData name="Kristina Gotthardova" userId="f2f11a38-1dab-4775-aa65-f8bf9a84f8c1" providerId="ADAL" clId="{B4FAA6E5-62A8-4489-8149-93AF7FF761D6}" dt="2025-09-14T08:54:53.618" v="341"/>
          <ac:spMkLst>
            <pc:docMk/>
            <pc:sldMk cId="1990068642" sldId="273"/>
            <ac:spMk id="27" creationId="{C417D306-A6FF-F7F0-C68B-1F967F76CC12}"/>
          </ac:spMkLst>
        </pc:spChg>
        <pc:spChg chg="mod">
          <ac:chgData name="Kristina Gotthardova" userId="f2f11a38-1dab-4775-aa65-f8bf9a84f8c1" providerId="ADAL" clId="{B4FAA6E5-62A8-4489-8149-93AF7FF761D6}" dt="2025-09-14T08:55:02.315" v="343"/>
          <ac:spMkLst>
            <pc:docMk/>
            <pc:sldMk cId="1990068642" sldId="273"/>
            <ac:spMk id="32" creationId="{E4317810-F1C9-AE52-D566-7B8E32401134}"/>
          </ac:spMkLst>
        </pc:spChg>
        <pc:spChg chg="mod">
          <ac:chgData name="Kristina Gotthardova" userId="f2f11a38-1dab-4775-aa65-f8bf9a84f8c1" providerId="ADAL" clId="{B4FAA6E5-62A8-4489-8149-93AF7FF761D6}" dt="2025-09-14T08:55:02.315" v="343"/>
          <ac:spMkLst>
            <pc:docMk/>
            <pc:sldMk cId="1990068642" sldId="273"/>
            <ac:spMk id="33" creationId="{DEB500F2-7BF7-F10A-1EFD-70BB80084C78}"/>
          </ac:spMkLst>
        </pc:spChg>
        <pc:spChg chg="mod">
          <ac:chgData name="Kristina Gotthardova" userId="f2f11a38-1dab-4775-aa65-f8bf9a84f8c1" providerId="ADAL" clId="{B4FAA6E5-62A8-4489-8149-93AF7FF761D6}" dt="2025-09-14T08:55:02.315" v="343"/>
          <ac:spMkLst>
            <pc:docMk/>
            <pc:sldMk cId="1990068642" sldId="273"/>
            <ac:spMk id="34" creationId="{1D8FEB2B-8708-004E-DDB6-53CF200F57F1}"/>
          </ac:spMkLst>
        </pc:spChg>
        <pc:spChg chg="mod">
          <ac:chgData name="Kristina Gotthardova" userId="f2f11a38-1dab-4775-aa65-f8bf9a84f8c1" providerId="ADAL" clId="{B4FAA6E5-62A8-4489-8149-93AF7FF761D6}" dt="2025-09-14T08:55:02.315" v="343"/>
          <ac:spMkLst>
            <pc:docMk/>
            <pc:sldMk cId="1990068642" sldId="273"/>
            <ac:spMk id="35" creationId="{2342FAD0-B708-0642-F7F8-5D1827D213A1}"/>
          </ac:spMkLst>
        </pc:spChg>
        <pc:grpChg chg="del">
          <ac:chgData name="Kristina Gotthardova" userId="f2f11a38-1dab-4775-aa65-f8bf9a84f8c1" providerId="ADAL" clId="{B4FAA6E5-62A8-4489-8149-93AF7FF761D6}" dt="2025-09-14T08:55:22.985" v="347" actId="478"/>
          <ac:grpSpMkLst>
            <pc:docMk/>
            <pc:sldMk cId="1990068642" sldId="273"/>
            <ac:grpSpMk id="11" creationId="{2A8F7E16-697E-0FCA-BEDF-73698EA218DD}"/>
          </ac:grpSpMkLst>
        </pc:grpChg>
        <pc:grpChg chg="add del mod">
          <ac:chgData name="Kristina Gotthardova" userId="f2f11a38-1dab-4775-aa65-f8bf9a84f8c1" providerId="ADAL" clId="{B4FAA6E5-62A8-4489-8149-93AF7FF761D6}" dt="2025-09-14T08:55:21.110" v="346" actId="478"/>
          <ac:grpSpMkLst>
            <pc:docMk/>
            <pc:sldMk cId="1990068642" sldId="273"/>
            <ac:grpSpMk id="19" creationId="{4D30E03F-9066-4E4D-A9EE-6160ACA7F129}"/>
          </ac:grpSpMkLst>
        </pc:grpChg>
        <pc:grpChg chg="mod">
          <ac:chgData name="Kristina Gotthardova" userId="f2f11a38-1dab-4775-aa65-f8bf9a84f8c1" providerId="ADAL" clId="{B4FAA6E5-62A8-4489-8149-93AF7FF761D6}" dt="2025-09-14T08:54:53.618" v="341"/>
          <ac:grpSpMkLst>
            <pc:docMk/>
            <pc:sldMk cId="1990068642" sldId="273"/>
            <ac:grpSpMk id="20" creationId="{5682FF26-A81A-9222-7774-3B38D1D5F485}"/>
          </ac:grpSpMkLst>
        </pc:grpChg>
        <pc:grpChg chg="mod">
          <ac:chgData name="Kristina Gotthardova" userId="f2f11a38-1dab-4775-aa65-f8bf9a84f8c1" providerId="ADAL" clId="{B4FAA6E5-62A8-4489-8149-93AF7FF761D6}" dt="2025-09-14T08:54:53.618" v="341"/>
          <ac:grpSpMkLst>
            <pc:docMk/>
            <pc:sldMk cId="1990068642" sldId="273"/>
            <ac:grpSpMk id="21" creationId="{8490B11D-85B4-8FD7-A7FF-3D547EB9DBBC}"/>
          </ac:grpSpMkLst>
        </pc:grpChg>
        <pc:grpChg chg="mod">
          <ac:chgData name="Kristina Gotthardova" userId="f2f11a38-1dab-4775-aa65-f8bf9a84f8c1" providerId="ADAL" clId="{B4FAA6E5-62A8-4489-8149-93AF7FF761D6}" dt="2025-09-14T08:54:53.618" v="341"/>
          <ac:grpSpMkLst>
            <pc:docMk/>
            <pc:sldMk cId="1990068642" sldId="273"/>
            <ac:grpSpMk id="22" creationId="{24B65F84-B937-5B66-6415-E4FA72A56E2B}"/>
          </ac:grpSpMkLst>
        </pc:grpChg>
        <pc:grpChg chg="add del mod">
          <ac:chgData name="Kristina Gotthardova" userId="f2f11a38-1dab-4775-aa65-f8bf9a84f8c1" providerId="ADAL" clId="{B4FAA6E5-62A8-4489-8149-93AF7FF761D6}" dt="2025-09-14T08:55:19.774" v="345" actId="478"/>
          <ac:grpSpMkLst>
            <pc:docMk/>
            <pc:sldMk cId="1990068642" sldId="273"/>
            <ac:grpSpMk id="28" creationId="{5BF61F96-6635-6990-B5B8-99726D019C60}"/>
          </ac:grpSpMkLst>
        </pc:grpChg>
        <pc:grpChg chg="mod">
          <ac:chgData name="Kristina Gotthardova" userId="f2f11a38-1dab-4775-aa65-f8bf9a84f8c1" providerId="ADAL" clId="{B4FAA6E5-62A8-4489-8149-93AF7FF761D6}" dt="2025-09-14T08:55:02.315" v="343"/>
          <ac:grpSpMkLst>
            <pc:docMk/>
            <pc:sldMk cId="1990068642" sldId="273"/>
            <ac:grpSpMk id="29" creationId="{DCAF376C-42AA-0499-749A-5FC7629D3517}"/>
          </ac:grpSpMkLst>
        </pc:grpChg>
        <pc:grpChg chg="mod">
          <ac:chgData name="Kristina Gotthardova" userId="f2f11a38-1dab-4775-aa65-f8bf9a84f8c1" providerId="ADAL" clId="{B4FAA6E5-62A8-4489-8149-93AF7FF761D6}" dt="2025-09-14T08:55:02.315" v="343"/>
          <ac:grpSpMkLst>
            <pc:docMk/>
            <pc:sldMk cId="1990068642" sldId="273"/>
            <ac:grpSpMk id="30" creationId="{078899F6-3D2A-08B3-E96B-5C47B409357A}"/>
          </ac:grpSpMkLst>
        </pc:grpChg>
        <pc:grpChg chg="mod">
          <ac:chgData name="Kristina Gotthardova" userId="f2f11a38-1dab-4775-aa65-f8bf9a84f8c1" providerId="ADAL" clId="{B4FAA6E5-62A8-4489-8149-93AF7FF761D6}" dt="2025-09-14T08:55:02.315" v="343"/>
          <ac:grpSpMkLst>
            <pc:docMk/>
            <pc:sldMk cId="1990068642" sldId="273"/>
            <ac:grpSpMk id="31" creationId="{3E29C0A0-9783-421B-8C0B-7835E4667418}"/>
          </ac:grpSpMkLst>
        </pc:grpChg>
      </pc:sldChg>
      <pc:sldChg chg="modSp mod modTransition modNotesTx">
        <pc:chgData name="Kristina Gotthardova" userId="f2f11a38-1dab-4775-aa65-f8bf9a84f8c1" providerId="ADAL" clId="{B4FAA6E5-62A8-4489-8149-93AF7FF761D6}" dt="2025-09-15T11:11:55.280" v="4053" actId="20577"/>
        <pc:sldMkLst>
          <pc:docMk/>
          <pc:sldMk cId="2574371331" sldId="274"/>
        </pc:sldMkLst>
        <pc:spChg chg="mod">
          <ac:chgData name="Kristina Gotthardova" userId="f2f11a38-1dab-4775-aa65-f8bf9a84f8c1" providerId="ADAL" clId="{B4FAA6E5-62A8-4489-8149-93AF7FF761D6}" dt="2025-09-14T08:54:29.120" v="338" actId="2711"/>
          <ac:spMkLst>
            <pc:docMk/>
            <pc:sldMk cId="2574371331" sldId="274"/>
            <ac:spMk id="4" creationId="{1D170E6E-80AA-6C88-509D-9CE33E4AA96D}"/>
          </ac:spMkLst>
        </pc:spChg>
        <pc:graphicFrameChg chg="mod">
          <ac:chgData name="Kristina Gotthardova" userId="f2f11a38-1dab-4775-aa65-f8bf9a84f8c1" providerId="ADAL" clId="{B4FAA6E5-62A8-4489-8149-93AF7FF761D6}" dt="2025-09-14T16:32:45.976" v="2156" actId="20577"/>
          <ac:graphicFrameMkLst>
            <pc:docMk/>
            <pc:sldMk cId="2574371331" sldId="274"/>
            <ac:graphicFrameMk id="25" creationId="{160E9949-C8B4-C568-A387-84FA4CA80857}"/>
          </ac:graphicFrameMkLst>
        </pc:graphicFrameChg>
      </pc:sldChg>
      <pc:sldChg chg="addSp delSp modSp mod ord modTransition modNotesTx">
        <pc:chgData name="Kristina Gotthardova" userId="f2f11a38-1dab-4775-aa65-f8bf9a84f8c1" providerId="ADAL" clId="{B4FAA6E5-62A8-4489-8149-93AF7FF761D6}" dt="2025-09-14T17:39:58.555" v="3412" actId="20577"/>
        <pc:sldMkLst>
          <pc:docMk/>
          <pc:sldMk cId="859066534" sldId="275"/>
        </pc:sldMkLst>
        <pc:spChg chg="del topLvl">
          <ac:chgData name="Kristina Gotthardova" userId="f2f11a38-1dab-4775-aa65-f8bf9a84f8c1" providerId="ADAL" clId="{B4FAA6E5-62A8-4489-8149-93AF7FF761D6}" dt="2025-09-14T09:23:24.885" v="701" actId="478"/>
          <ac:spMkLst>
            <pc:docMk/>
            <pc:sldMk cId="859066534" sldId="275"/>
            <ac:spMk id="6" creationId="{6F09FDEB-B9F8-9100-9C0D-4303CC6156D6}"/>
          </ac:spMkLst>
        </pc:spChg>
        <pc:spChg chg="mod topLvl">
          <ac:chgData name="Kristina Gotthardova" userId="f2f11a38-1dab-4775-aa65-f8bf9a84f8c1" providerId="ADAL" clId="{B4FAA6E5-62A8-4489-8149-93AF7FF761D6}" dt="2025-09-14T17:39:58.555" v="3412" actId="20577"/>
          <ac:spMkLst>
            <pc:docMk/>
            <pc:sldMk cId="859066534" sldId="275"/>
            <ac:spMk id="7" creationId="{238E2F17-1D5D-580A-E367-553AD32C9A3C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13" creationId="{3870A26F-350F-326E-AC2E-C996B8CD685E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14" creationId="{94150959-AFE0-5002-2019-5C5C2707F2FE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15" creationId="{26CE66A8-97B7-FDF4-E118-B9BB2D459B54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20" creationId="{1F0F0195-159B-4202-978C-91B32188DA7D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21" creationId="{B3639DB5-1C84-79FF-BCEF-3E7569E0F70E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23" creationId="{678518DE-0879-30DF-DBE1-28DE4DEBDB72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28" creationId="{131344E7-9822-D668-177D-5192E14F330A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29" creationId="{D8A8711C-FDF0-FD43-DEFB-4E4951259A0C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30" creationId="{0CC7BC37-0BBF-C3E0-7882-8CBF51C8CA9B}"/>
          </ac:spMkLst>
        </pc:spChg>
        <pc:spChg chg="mod">
          <ac:chgData name="Kristina Gotthardova" userId="f2f11a38-1dab-4775-aa65-f8bf9a84f8c1" providerId="ADAL" clId="{B4FAA6E5-62A8-4489-8149-93AF7FF761D6}" dt="2025-09-14T09:24:29.391" v="727"/>
          <ac:spMkLst>
            <pc:docMk/>
            <pc:sldMk cId="859066534" sldId="275"/>
            <ac:spMk id="31" creationId="{4450648F-A6D0-8402-4514-4B9B126FECB9}"/>
          </ac:spMkLst>
        </pc:spChg>
        <pc:grpChg chg="del">
          <ac:chgData name="Kristina Gotthardova" userId="f2f11a38-1dab-4775-aa65-f8bf9a84f8c1" providerId="ADAL" clId="{B4FAA6E5-62A8-4489-8149-93AF7FF761D6}" dt="2025-09-14T09:23:24.885" v="701" actId="478"/>
          <ac:grpSpMkLst>
            <pc:docMk/>
            <pc:sldMk cId="859066534" sldId="275"/>
            <ac:grpSpMk id="5" creationId="{C5793E67-2C81-62B8-3997-29517A6647BC}"/>
          </ac:grpSpMkLst>
        </pc:grpChg>
      </pc:sldChg>
      <pc:sldChg chg="addSp delSp modSp del mod">
        <pc:chgData name="Kristina Gotthardova" userId="f2f11a38-1dab-4775-aa65-f8bf9a84f8c1" providerId="ADAL" clId="{B4FAA6E5-62A8-4489-8149-93AF7FF761D6}" dt="2025-09-14T09:18:16.522" v="636" actId="47"/>
        <pc:sldMkLst>
          <pc:docMk/>
          <pc:sldMk cId="1079631813" sldId="277"/>
        </pc:sldMkLst>
        <pc:spChg chg="mod">
          <ac:chgData name="Kristina Gotthardova" userId="f2f11a38-1dab-4775-aa65-f8bf9a84f8c1" providerId="ADAL" clId="{B4FAA6E5-62A8-4489-8149-93AF7FF761D6}" dt="2025-09-14T09:08:16.349" v="539" actId="2711"/>
          <ac:spMkLst>
            <pc:docMk/>
            <pc:sldMk cId="1079631813" sldId="277"/>
            <ac:spMk id="4" creationId="{9F93D5DB-C8D8-0E67-05D1-44FF48D02466}"/>
          </ac:spMkLst>
        </pc:spChg>
        <pc:grpChg chg="add del mod">
          <ac:chgData name="Kristina Gotthardova" userId="f2f11a38-1dab-4775-aa65-f8bf9a84f8c1" providerId="ADAL" clId="{B4FAA6E5-62A8-4489-8149-93AF7FF761D6}" dt="2025-09-14T09:09:25.920" v="553" actId="1076"/>
          <ac:grpSpMkLst>
            <pc:docMk/>
            <pc:sldMk cId="1079631813" sldId="277"/>
            <ac:grpSpMk id="2" creationId="{7205D318-61E3-0BAB-2A92-85F86D5D78A6}"/>
          </ac:grpSpMkLst>
        </pc:grpChg>
        <pc:grpChg chg="mod">
          <ac:chgData name="Kristina Gotthardova" userId="f2f11a38-1dab-4775-aa65-f8bf9a84f8c1" providerId="ADAL" clId="{B4FAA6E5-62A8-4489-8149-93AF7FF761D6}" dt="2025-09-14T09:08:44.859" v="544" actId="14100"/>
          <ac:grpSpMkLst>
            <pc:docMk/>
            <pc:sldMk cId="1079631813" sldId="277"/>
            <ac:grpSpMk id="76" creationId="{638F3C18-6D15-1CF8-1D0B-ACA9A8C20733}"/>
          </ac:grpSpMkLst>
        </pc:grpChg>
      </pc:sldChg>
      <pc:sldChg chg="modSp del mod modTransition modNotesTx">
        <pc:chgData name="Kristina Gotthardova" userId="f2f11a38-1dab-4775-aa65-f8bf9a84f8c1" providerId="ADAL" clId="{B4FAA6E5-62A8-4489-8149-93AF7FF761D6}" dt="2025-09-15T09:19:40.467" v="3987" actId="2696"/>
        <pc:sldMkLst>
          <pc:docMk/>
          <pc:sldMk cId="2224927074" sldId="278"/>
        </pc:sldMkLst>
        <pc:spChg chg="mod">
          <ac:chgData name="Kristina Gotthardova" userId="f2f11a38-1dab-4775-aa65-f8bf9a84f8c1" providerId="ADAL" clId="{B4FAA6E5-62A8-4489-8149-93AF7FF761D6}" dt="2025-09-14T08:42:20.793" v="242" actId="2711"/>
          <ac:spMkLst>
            <pc:docMk/>
            <pc:sldMk cId="2224927074" sldId="278"/>
            <ac:spMk id="4" creationId="{E73077D4-902E-6CE0-D7D7-CDDDDF81821E}"/>
          </ac:spMkLst>
        </pc:spChg>
        <pc:spChg chg="mod">
          <ac:chgData name="Kristina Gotthardova" userId="f2f11a38-1dab-4775-aa65-f8bf9a84f8c1" providerId="ADAL" clId="{B4FAA6E5-62A8-4489-8149-93AF7FF761D6}" dt="2025-09-15T08:58:02.719" v="3796" actId="20577"/>
          <ac:spMkLst>
            <pc:docMk/>
            <pc:sldMk cId="2224927074" sldId="278"/>
            <ac:spMk id="7" creationId="{6307EEA9-E23D-F0FB-FB5F-40DD53F47E8E}"/>
          </ac:spMkLst>
        </pc:spChg>
        <pc:grpChg chg="mod">
          <ac:chgData name="Kristina Gotthardova" userId="f2f11a38-1dab-4775-aa65-f8bf9a84f8c1" providerId="ADAL" clId="{B4FAA6E5-62A8-4489-8149-93AF7FF761D6}" dt="2025-09-14T16:47:54.152" v="2410" actId="1076"/>
          <ac:grpSpMkLst>
            <pc:docMk/>
            <pc:sldMk cId="2224927074" sldId="278"/>
            <ac:grpSpMk id="5" creationId="{F05862CB-8745-2924-2784-0AB37AC81032}"/>
          </ac:grpSpMkLst>
        </pc:grpChg>
      </pc:sldChg>
      <pc:sldChg chg="addSp delSp modSp add del mod modTransition">
        <pc:chgData name="Kristina Gotthardova" userId="f2f11a38-1dab-4775-aa65-f8bf9a84f8c1" providerId="ADAL" clId="{B4FAA6E5-62A8-4489-8149-93AF7FF761D6}" dt="2025-09-14T16:37:10.975" v="2249" actId="2696"/>
        <pc:sldMkLst>
          <pc:docMk/>
          <pc:sldMk cId="509659044" sldId="279"/>
        </pc:sldMkLst>
        <pc:spChg chg="mod">
          <ac:chgData name="Kristina Gotthardova" userId="f2f11a38-1dab-4775-aa65-f8bf9a84f8c1" providerId="ADAL" clId="{B4FAA6E5-62A8-4489-8149-93AF7FF761D6}" dt="2025-09-14T08:55:45.323" v="363"/>
          <ac:spMkLst>
            <pc:docMk/>
            <pc:sldMk cId="509659044" sldId="279"/>
            <ac:spMk id="6" creationId="{17395387-CC0E-18BD-9294-7F832943EBA8}"/>
          </ac:spMkLst>
        </pc:spChg>
        <pc:spChg chg="mod">
          <ac:chgData name="Kristina Gotthardova" userId="f2f11a38-1dab-4775-aa65-f8bf9a84f8c1" providerId="ADAL" clId="{B4FAA6E5-62A8-4489-8149-93AF7FF761D6}" dt="2025-09-14T09:00:08.278" v="367" actId="1076"/>
          <ac:spMkLst>
            <pc:docMk/>
            <pc:sldMk cId="509659044" sldId="279"/>
            <ac:spMk id="35" creationId="{93C056EC-0F0D-5C6D-E38F-E4794EB3E85A}"/>
          </ac:spMkLst>
        </pc:spChg>
        <pc:spChg chg="mod">
          <ac:chgData name="Kristina Gotthardova" userId="f2f11a38-1dab-4775-aa65-f8bf9a84f8c1" providerId="ADAL" clId="{B4FAA6E5-62A8-4489-8149-93AF7FF761D6}" dt="2025-09-14T08:55:45.323" v="363"/>
          <ac:spMkLst>
            <pc:docMk/>
            <pc:sldMk cId="509659044" sldId="279"/>
            <ac:spMk id="37" creationId="{95E19265-4CAD-2A87-5775-BD546A5D4720}"/>
          </ac:spMkLst>
        </pc:spChg>
        <pc:spChg chg="mod">
          <ac:chgData name="Kristina Gotthardova" userId="f2f11a38-1dab-4775-aa65-f8bf9a84f8c1" providerId="ADAL" clId="{B4FAA6E5-62A8-4489-8149-93AF7FF761D6}" dt="2025-09-14T08:55:45.323" v="363"/>
          <ac:spMkLst>
            <pc:docMk/>
            <pc:sldMk cId="509659044" sldId="279"/>
            <ac:spMk id="38" creationId="{8FCD0500-9866-35B4-F646-863065546A70}"/>
          </ac:spMkLst>
        </pc:spChg>
        <pc:spChg chg="mod">
          <ac:chgData name="Kristina Gotthardova" userId="f2f11a38-1dab-4775-aa65-f8bf9a84f8c1" providerId="ADAL" clId="{B4FAA6E5-62A8-4489-8149-93AF7FF761D6}" dt="2025-09-14T08:55:45.323" v="363"/>
          <ac:spMkLst>
            <pc:docMk/>
            <pc:sldMk cId="509659044" sldId="279"/>
            <ac:spMk id="40" creationId="{38E46D83-E6C8-5CE1-9D64-8800B90B0788}"/>
          </ac:spMkLst>
        </pc:spChg>
        <pc:spChg chg="mod">
          <ac:chgData name="Kristina Gotthardova" userId="f2f11a38-1dab-4775-aa65-f8bf9a84f8c1" providerId="ADAL" clId="{B4FAA6E5-62A8-4489-8149-93AF7FF761D6}" dt="2025-09-14T08:55:45.323" v="363"/>
          <ac:spMkLst>
            <pc:docMk/>
            <pc:sldMk cId="509659044" sldId="279"/>
            <ac:spMk id="41" creationId="{58976685-4D55-4064-0D55-C47D4647CDC2}"/>
          </ac:spMkLst>
        </pc:spChg>
        <pc:spChg chg="add mod">
          <ac:chgData name="Kristina Gotthardova" userId="f2f11a38-1dab-4775-aa65-f8bf9a84f8c1" providerId="ADAL" clId="{B4FAA6E5-62A8-4489-8149-93AF7FF761D6}" dt="2025-09-14T08:55:55.025" v="364" actId="1076"/>
          <ac:spMkLst>
            <pc:docMk/>
            <pc:sldMk cId="509659044" sldId="279"/>
            <ac:spMk id="42" creationId="{EDE197B0-A541-ABA4-6FFC-088C5F01C888}"/>
          </ac:spMkLst>
        </pc:spChg>
        <pc:grpChg chg="del mod">
          <ac:chgData name="Kristina Gotthardova" userId="f2f11a38-1dab-4775-aa65-f8bf9a84f8c1" providerId="ADAL" clId="{B4FAA6E5-62A8-4489-8149-93AF7FF761D6}" dt="2025-09-14T08:55:36.030" v="354" actId="478"/>
          <ac:grpSpMkLst>
            <pc:docMk/>
            <pc:sldMk cId="509659044" sldId="279"/>
            <ac:grpSpMk id="2" creationId="{1D98C33A-5BD5-305B-C529-A6EDBDEFA53E}"/>
          </ac:grpSpMkLst>
        </pc:grpChg>
        <pc:grpChg chg="add mod">
          <ac:chgData name="Kristina Gotthardova" userId="f2f11a38-1dab-4775-aa65-f8bf9a84f8c1" providerId="ADAL" clId="{B4FAA6E5-62A8-4489-8149-93AF7FF761D6}" dt="2025-09-14T08:55:55.025" v="364" actId="1076"/>
          <ac:grpSpMkLst>
            <pc:docMk/>
            <pc:sldMk cId="509659044" sldId="279"/>
            <ac:grpSpMk id="5" creationId="{351CAFB8-97A3-666D-732F-6DF640B227D1}"/>
          </ac:grpSpMkLst>
        </pc:grpChg>
        <pc:grpChg chg="add mod">
          <ac:chgData name="Kristina Gotthardova" userId="f2f11a38-1dab-4775-aa65-f8bf9a84f8c1" providerId="ADAL" clId="{B4FAA6E5-62A8-4489-8149-93AF7FF761D6}" dt="2025-09-14T08:55:45.323" v="363"/>
          <ac:grpSpMkLst>
            <pc:docMk/>
            <pc:sldMk cId="509659044" sldId="279"/>
            <ac:grpSpMk id="36" creationId="{01C60F7A-2ACA-13F0-FB94-AB31E8ADBEF1}"/>
          </ac:grpSpMkLst>
        </pc:grpChg>
        <pc:grpChg chg="add mod">
          <ac:chgData name="Kristina Gotthardova" userId="f2f11a38-1dab-4775-aa65-f8bf9a84f8c1" providerId="ADAL" clId="{B4FAA6E5-62A8-4489-8149-93AF7FF761D6}" dt="2025-09-14T08:55:55.025" v="364" actId="1076"/>
          <ac:grpSpMkLst>
            <pc:docMk/>
            <pc:sldMk cId="509659044" sldId="279"/>
            <ac:grpSpMk id="39" creationId="{EAA07F38-8EAA-5CF7-E505-1DB3C6DE1C42}"/>
          </ac:grpSpMkLst>
        </pc:grpChg>
        <pc:graphicFrameChg chg="mod">
          <ac:chgData name="Kristina Gotthardova" userId="f2f11a38-1dab-4775-aa65-f8bf9a84f8c1" providerId="ADAL" clId="{B4FAA6E5-62A8-4489-8149-93AF7FF761D6}" dt="2025-09-14T08:55:39.870" v="362" actId="478"/>
          <ac:graphicFrameMkLst>
            <pc:docMk/>
            <pc:sldMk cId="509659044" sldId="279"/>
            <ac:graphicFrameMk id="25" creationId="{A9A1E6ED-75DE-B70B-0747-44A52BC2FEB4}"/>
          </ac:graphicFrameMkLst>
        </pc:graphicFrameChg>
      </pc:sldChg>
      <pc:sldChg chg="addSp delSp modSp add del mod ord setBg">
        <pc:chgData name="Kristina Gotthardova" userId="f2f11a38-1dab-4775-aa65-f8bf9a84f8c1" providerId="ADAL" clId="{B4FAA6E5-62A8-4489-8149-93AF7FF761D6}" dt="2025-09-14T08:38:47.716" v="159" actId="47"/>
        <pc:sldMkLst>
          <pc:docMk/>
          <pc:sldMk cId="2672589413" sldId="279"/>
        </pc:sldMkLst>
        <pc:spChg chg="mod">
          <ac:chgData name="Kristina Gotthardova" userId="f2f11a38-1dab-4775-aa65-f8bf9a84f8c1" providerId="ADAL" clId="{B4FAA6E5-62A8-4489-8149-93AF7FF761D6}" dt="2025-09-14T08:32:12.112" v="16" actId="6549"/>
          <ac:spMkLst>
            <pc:docMk/>
            <pc:sldMk cId="2672589413" sldId="279"/>
            <ac:spMk id="4" creationId="{72997E56-922F-E17F-CAAD-42A6C51F62D9}"/>
          </ac:spMkLst>
        </pc:spChg>
        <pc:spChg chg="mod">
          <ac:chgData name="Kristina Gotthardova" userId="f2f11a38-1dab-4775-aa65-f8bf9a84f8c1" providerId="ADAL" clId="{B4FAA6E5-62A8-4489-8149-93AF7FF761D6}" dt="2025-09-14T08:31:48.977" v="11" actId="6549"/>
          <ac:spMkLst>
            <pc:docMk/>
            <pc:sldMk cId="2672589413" sldId="279"/>
            <ac:spMk id="7" creationId="{0BA5FDEB-81E5-5FAB-7BE0-E5447C7D8F48}"/>
          </ac:spMkLst>
        </pc:spChg>
        <pc:spChg chg="add mod ord">
          <ac:chgData name="Kristina Gotthardova" userId="f2f11a38-1dab-4775-aa65-f8bf9a84f8c1" providerId="ADAL" clId="{B4FAA6E5-62A8-4489-8149-93AF7FF761D6}" dt="2025-09-14T08:35:52.728" v="41" actId="207"/>
          <ac:spMkLst>
            <pc:docMk/>
            <pc:sldMk cId="2672589413" sldId="279"/>
            <ac:spMk id="8" creationId="{FADB9EE0-B9F7-940A-A602-6A13FB6C0D75}"/>
          </ac:spMkLst>
        </pc:spChg>
        <pc:spChg chg="add mod">
          <ac:chgData name="Kristina Gotthardova" userId="f2f11a38-1dab-4775-aa65-f8bf9a84f8c1" providerId="ADAL" clId="{B4FAA6E5-62A8-4489-8149-93AF7FF761D6}" dt="2025-09-14T08:33:23.230" v="31" actId="1076"/>
          <ac:spMkLst>
            <pc:docMk/>
            <pc:sldMk cId="2672589413" sldId="279"/>
            <ac:spMk id="34" creationId="{284219AF-1D44-2AE8-3CC0-306197568305}"/>
          </ac:spMkLst>
        </pc:spChg>
        <pc:spChg chg="add mod">
          <ac:chgData name="Kristina Gotthardova" userId="f2f11a38-1dab-4775-aa65-f8bf9a84f8c1" providerId="ADAL" clId="{B4FAA6E5-62A8-4489-8149-93AF7FF761D6}" dt="2025-09-14T08:35:55.672" v="42" actId="207"/>
          <ac:spMkLst>
            <pc:docMk/>
            <pc:sldMk cId="2672589413" sldId="279"/>
            <ac:spMk id="36" creationId="{A23B6B33-68BA-9292-096C-40C1255A0DEE}"/>
          </ac:spMkLst>
        </pc:spChg>
        <pc:spChg chg="add del">
          <ac:chgData name="Kristina Gotthardova" userId="f2f11a38-1dab-4775-aa65-f8bf9a84f8c1" providerId="ADAL" clId="{B4FAA6E5-62A8-4489-8149-93AF7FF761D6}" dt="2025-09-14T08:32:45.472" v="23" actId="26606"/>
          <ac:spMkLst>
            <pc:docMk/>
            <pc:sldMk cId="2672589413" sldId="279"/>
            <ac:spMk id="38" creationId="{31A17802-D82C-4B1D-8224-181A06F3156E}"/>
          </ac:spMkLst>
        </pc:spChg>
        <pc:grpChg chg="del mod">
          <ac:chgData name="Kristina Gotthardova" userId="f2f11a38-1dab-4775-aa65-f8bf9a84f8c1" providerId="ADAL" clId="{B4FAA6E5-62A8-4489-8149-93AF7FF761D6}" dt="2025-09-14T08:32:17.578" v="18" actId="478"/>
          <ac:grpSpMkLst>
            <pc:docMk/>
            <pc:sldMk cId="2672589413" sldId="279"/>
            <ac:grpSpMk id="2" creationId="{E6547C2C-2432-874C-C6ED-863AB9B0E012}"/>
          </ac:grpSpMkLst>
        </pc:grpChg>
        <pc:grpChg chg="del">
          <ac:chgData name="Kristina Gotthardova" userId="f2f11a38-1dab-4775-aa65-f8bf9a84f8c1" providerId="ADAL" clId="{B4FAA6E5-62A8-4489-8149-93AF7FF761D6}" dt="2025-09-14T08:31:50.893" v="12" actId="478"/>
          <ac:grpSpMkLst>
            <pc:docMk/>
            <pc:sldMk cId="2672589413" sldId="279"/>
            <ac:grpSpMk id="5" creationId="{9D71D5D7-F27D-A9B5-6935-A74F168B8077}"/>
          </ac:grpSpMkLst>
        </pc:grpChg>
        <pc:grpChg chg="add mod">
          <ac:chgData name="Kristina Gotthardova" userId="f2f11a38-1dab-4775-aa65-f8bf9a84f8c1" providerId="ADAL" clId="{B4FAA6E5-62A8-4489-8149-93AF7FF761D6}" dt="2025-09-14T08:32:45.472" v="23" actId="26606"/>
          <ac:grpSpMkLst>
            <pc:docMk/>
            <pc:sldMk cId="2672589413" sldId="279"/>
            <ac:grpSpMk id="9" creationId="{22BEE5B6-629A-C448-4EA9-7FD787B7D91B}"/>
          </ac:grpSpMkLst>
        </pc:grpChg>
        <pc:grpChg chg="add mod">
          <ac:chgData name="Kristina Gotthardova" userId="f2f11a38-1dab-4775-aa65-f8bf9a84f8c1" providerId="ADAL" clId="{B4FAA6E5-62A8-4489-8149-93AF7FF761D6}" dt="2025-09-14T08:32:45.472" v="23" actId="26606"/>
          <ac:grpSpMkLst>
            <pc:docMk/>
            <pc:sldMk cId="2672589413" sldId="279"/>
            <ac:grpSpMk id="17" creationId="{F1FFA2FF-6F93-478F-C4DA-188C755A1649}"/>
          </ac:grpSpMkLst>
        </pc:grpChg>
        <pc:grpChg chg="add mod">
          <ac:chgData name="Kristina Gotthardova" userId="f2f11a38-1dab-4775-aa65-f8bf9a84f8c1" providerId="ADAL" clId="{B4FAA6E5-62A8-4489-8149-93AF7FF761D6}" dt="2025-09-14T08:32:45.472" v="23" actId="26606"/>
          <ac:grpSpMkLst>
            <pc:docMk/>
            <pc:sldMk cId="2672589413" sldId="279"/>
            <ac:grpSpMk id="25" creationId="{79236194-60DE-8660-74C1-C87FDFD61FCE}"/>
          </ac:grpSpMkLst>
        </pc:grpChg>
        <pc:grpChg chg="add del">
          <ac:chgData name="Kristina Gotthardova" userId="f2f11a38-1dab-4775-aa65-f8bf9a84f8c1" providerId="ADAL" clId="{B4FAA6E5-62A8-4489-8149-93AF7FF761D6}" dt="2025-09-14T08:32:45.472" v="23" actId="26606"/>
          <ac:grpSpMkLst>
            <pc:docMk/>
            <pc:sldMk cId="2672589413" sldId="279"/>
            <ac:grpSpMk id="40" creationId="{E4C9C60D-9D77-45E7-A7AA-45806B23E716}"/>
          </ac:grpSpMkLst>
        </pc:grpChg>
        <pc:picChg chg="add mod ord">
          <ac:chgData name="Kristina Gotthardova" userId="f2f11a38-1dab-4775-aa65-f8bf9a84f8c1" providerId="ADAL" clId="{B4FAA6E5-62A8-4489-8149-93AF7FF761D6}" dt="2025-09-14T08:33:18.964" v="30" actId="1076"/>
          <ac:picMkLst>
            <pc:docMk/>
            <pc:sldMk cId="2672589413" sldId="279"/>
            <ac:picMk id="33" creationId="{F99DE57E-5040-8F27-0F3A-9D93C835CFC8}"/>
          </ac:picMkLst>
        </pc:picChg>
      </pc:sldChg>
      <pc:sldChg chg="modSp new del mod">
        <pc:chgData name="Kristina Gotthardova" userId="f2f11a38-1dab-4775-aa65-f8bf9a84f8c1" providerId="ADAL" clId="{B4FAA6E5-62A8-4489-8149-93AF7FF761D6}" dt="2025-09-14T08:31:38.282" v="7" actId="2696"/>
        <pc:sldMkLst>
          <pc:docMk/>
          <pc:sldMk cId="3010810458" sldId="279"/>
        </pc:sldMkLst>
        <pc:spChg chg="mod">
          <ac:chgData name="Kristina Gotthardova" userId="f2f11a38-1dab-4775-aa65-f8bf9a84f8c1" providerId="ADAL" clId="{B4FAA6E5-62A8-4489-8149-93AF7FF761D6}" dt="2025-09-14T08:31:29.088" v="6" actId="207"/>
          <ac:spMkLst>
            <pc:docMk/>
            <pc:sldMk cId="3010810458" sldId="279"/>
            <ac:spMk id="2" creationId="{3B5D0CCB-FDF4-FC6E-1E7B-357E01728468}"/>
          </ac:spMkLst>
        </pc:spChg>
      </pc:sldChg>
      <pc:sldChg chg="modSp add mod modTransition modNotesTx">
        <pc:chgData name="Kristina Gotthardova" userId="f2f11a38-1dab-4775-aa65-f8bf9a84f8c1" providerId="ADAL" clId="{B4FAA6E5-62A8-4489-8149-93AF7FF761D6}" dt="2025-09-15T12:01:29.183" v="4065" actId="20577"/>
        <pc:sldMkLst>
          <pc:docMk/>
          <pc:sldMk cId="178474078" sldId="280"/>
        </pc:sldMkLst>
        <pc:spChg chg="mod">
          <ac:chgData name="Kristina Gotthardova" userId="f2f11a38-1dab-4775-aa65-f8bf9a84f8c1" providerId="ADAL" clId="{B4FAA6E5-62A8-4489-8149-93AF7FF761D6}" dt="2025-09-14T09:02:59.824" v="401" actId="20577"/>
          <ac:spMkLst>
            <pc:docMk/>
            <pc:sldMk cId="178474078" sldId="280"/>
            <ac:spMk id="4" creationId="{96ABB5F8-3D2C-41DF-9FFD-B08ED4F075BB}"/>
          </ac:spMkLst>
        </pc:spChg>
        <pc:graphicFrameChg chg="mod modGraphic">
          <ac:chgData name="Kristina Gotthardova" userId="f2f11a38-1dab-4775-aa65-f8bf9a84f8c1" providerId="ADAL" clId="{B4FAA6E5-62A8-4489-8149-93AF7FF761D6}" dt="2025-09-15T11:57:28.759" v="4055" actId="20577"/>
          <ac:graphicFrameMkLst>
            <pc:docMk/>
            <pc:sldMk cId="178474078" sldId="280"/>
            <ac:graphicFrameMk id="25" creationId="{DACFB471-5F0F-29C6-6E72-B45F56F1CF9D}"/>
          </ac:graphicFrameMkLst>
        </pc:graphicFrameChg>
      </pc:sldChg>
      <pc:sldChg chg="addSp delSp modSp add mod modTransition modNotesTx">
        <pc:chgData name="Kristina Gotthardova" userId="f2f11a38-1dab-4775-aa65-f8bf9a84f8c1" providerId="ADAL" clId="{B4FAA6E5-62A8-4489-8149-93AF7FF761D6}" dt="2025-09-14T16:48:41.278" v="2432" actId="1076"/>
        <pc:sldMkLst>
          <pc:docMk/>
          <pc:sldMk cId="1087418874" sldId="281"/>
        </pc:sldMkLst>
        <pc:spChg chg="mod">
          <ac:chgData name="Kristina Gotthardova" userId="f2f11a38-1dab-4775-aa65-f8bf9a84f8c1" providerId="ADAL" clId="{B4FAA6E5-62A8-4489-8149-93AF7FF761D6}" dt="2025-09-14T09:09:12.396" v="550"/>
          <ac:spMkLst>
            <pc:docMk/>
            <pc:sldMk cId="1087418874" sldId="281"/>
            <ac:spMk id="3" creationId="{D7A87D43-5A68-CBA6-2653-B2205D1A9C71}"/>
          </ac:spMkLst>
        </pc:spChg>
        <pc:spChg chg="mod">
          <ac:chgData name="Kristina Gotthardova" userId="f2f11a38-1dab-4775-aa65-f8bf9a84f8c1" providerId="ADAL" clId="{B4FAA6E5-62A8-4489-8149-93AF7FF761D6}" dt="2025-09-14T09:09:12.396" v="550"/>
          <ac:spMkLst>
            <pc:docMk/>
            <pc:sldMk cId="1087418874" sldId="281"/>
            <ac:spMk id="4" creationId="{31D47C4D-440C-6974-4379-B6BB2563AC1B}"/>
          </ac:spMkLst>
        </pc:spChg>
        <pc:spChg chg="del topLvl">
          <ac:chgData name="Kristina Gotthardova" userId="f2f11a38-1dab-4775-aa65-f8bf9a84f8c1" providerId="ADAL" clId="{B4FAA6E5-62A8-4489-8149-93AF7FF761D6}" dt="2025-09-14T09:58:30.513" v="1761" actId="478"/>
          <ac:spMkLst>
            <pc:docMk/>
            <pc:sldMk cId="1087418874" sldId="281"/>
            <ac:spMk id="6" creationId="{B1CD13DF-B43A-FB85-FDA2-EA5BB8DFD8F3}"/>
          </ac:spMkLst>
        </pc:spChg>
        <pc:spChg chg="del mod topLvl">
          <ac:chgData name="Kristina Gotthardova" userId="f2f11a38-1dab-4775-aa65-f8bf9a84f8c1" providerId="ADAL" clId="{B4FAA6E5-62A8-4489-8149-93AF7FF761D6}" dt="2025-09-14T09:58:34.672" v="1762" actId="478"/>
          <ac:spMkLst>
            <pc:docMk/>
            <pc:sldMk cId="1087418874" sldId="281"/>
            <ac:spMk id="35" creationId="{51E10D8C-36DB-5FB9-0BAD-F7924A23D852}"/>
          </ac:spMkLst>
        </pc:spChg>
        <pc:spChg chg="del mod">
          <ac:chgData name="Kristina Gotthardova" userId="f2f11a38-1dab-4775-aa65-f8bf9a84f8c1" providerId="ADAL" clId="{B4FAA6E5-62A8-4489-8149-93AF7FF761D6}" dt="2025-09-14T09:09:11.001" v="549" actId="478"/>
          <ac:spMkLst>
            <pc:docMk/>
            <pc:sldMk cId="1087418874" sldId="281"/>
            <ac:spMk id="42" creationId="{2E9D70B9-4A56-EC51-8967-A12ABC1C2B4C}"/>
          </ac:spMkLst>
        </pc:spChg>
        <pc:spChg chg="add del mod">
          <ac:chgData name="Kristina Gotthardova" userId="f2f11a38-1dab-4775-aa65-f8bf9a84f8c1" providerId="ADAL" clId="{B4FAA6E5-62A8-4489-8149-93AF7FF761D6}" dt="2025-09-14T09:57:59.796" v="1756" actId="478"/>
          <ac:spMkLst>
            <pc:docMk/>
            <pc:sldMk cId="1087418874" sldId="281"/>
            <ac:spMk id="43" creationId="{7197107F-765B-2EC3-830B-A15FECE0FB06}"/>
          </ac:spMkLst>
        </pc:spChg>
        <pc:spChg chg="add del mod">
          <ac:chgData name="Kristina Gotthardova" userId="f2f11a38-1dab-4775-aa65-f8bf9a84f8c1" providerId="ADAL" clId="{B4FAA6E5-62A8-4489-8149-93AF7FF761D6}" dt="2025-09-14T09:57:59.181" v="1755" actId="478"/>
          <ac:spMkLst>
            <pc:docMk/>
            <pc:sldMk cId="1087418874" sldId="281"/>
            <ac:spMk id="44" creationId="{BAC02FF2-B1A1-E7FD-6CE4-DE8C5CA265F5}"/>
          </ac:spMkLst>
        </pc:spChg>
        <pc:spChg chg="add del mod">
          <ac:chgData name="Kristina Gotthardova" userId="f2f11a38-1dab-4775-aa65-f8bf9a84f8c1" providerId="ADAL" clId="{B4FAA6E5-62A8-4489-8149-93AF7FF761D6}" dt="2025-09-14T09:57:56.446" v="1750" actId="478"/>
          <ac:spMkLst>
            <pc:docMk/>
            <pc:sldMk cId="1087418874" sldId="281"/>
            <ac:spMk id="45" creationId="{CC81732D-6C6D-F26D-761E-5D36705F6A1D}"/>
          </ac:spMkLst>
        </pc:spChg>
        <pc:spChg chg="add del mod">
          <ac:chgData name="Kristina Gotthardova" userId="f2f11a38-1dab-4775-aa65-f8bf9a84f8c1" providerId="ADAL" clId="{B4FAA6E5-62A8-4489-8149-93AF7FF761D6}" dt="2025-09-14T09:57:56.879" v="1751" actId="478"/>
          <ac:spMkLst>
            <pc:docMk/>
            <pc:sldMk cId="1087418874" sldId="281"/>
            <ac:spMk id="46" creationId="{575B35ED-2A58-F681-E95D-AE45D409085A}"/>
          </ac:spMkLst>
        </pc:spChg>
        <pc:spChg chg="add del mod">
          <ac:chgData name="Kristina Gotthardova" userId="f2f11a38-1dab-4775-aa65-f8bf9a84f8c1" providerId="ADAL" clId="{B4FAA6E5-62A8-4489-8149-93AF7FF761D6}" dt="2025-09-14T09:58:00.301" v="1757" actId="478"/>
          <ac:spMkLst>
            <pc:docMk/>
            <pc:sldMk cId="1087418874" sldId="281"/>
            <ac:spMk id="48" creationId="{30A03F8B-4C99-EFD0-C058-EF6B496255EF}"/>
          </ac:spMkLst>
        </pc:spChg>
        <pc:spChg chg="add del mod">
          <ac:chgData name="Kristina Gotthardova" userId="f2f11a38-1dab-4775-aa65-f8bf9a84f8c1" providerId="ADAL" clId="{B4FAA6E5-62A8-4489-8149-93AF7FF761D6}" dt="2025-09-14T09:57:58.408" v="1754" actId="478"/>
          <ac:spMkLst>
            <pc:docMk/>
            <pc:sldMk cId="1087418874" sldId="281"/>
            <ac:spMk id="49" creationId="{D1146376-DAE2-EFF5-7937-61D7043CE0BC}"/>
          </ac:spMkLst>
        </pc:spChg>
        <pc:spChg chg="add del mod">
          <ac:chgData name="Kristina Gotthardova" userId="f2f11a38-1dab-4775-aa65-f8bf9a84f8c1" providerId="ADAL" clId="{B4FAA6E5-62A8-4489-8149-93AF7FF761D6}" dt="2025-09-14T09:10:22.566" v="561" actId="478"/>
          <ac:spMkLst>
            <pc:docMk/>
            <pc:sldMk cId="1087418874" sldId="281"/>
            <ac:spMk id="50" creationId="{860C2F13-BD63-F5A8-616C-2927AF3A8A73}"/>
          </ac:spMkLst>
        </pc:spChg>
        <pc:spChg chg="add del mod">
          <ac:chgData name="Kristina Gotthardova" userId="f2f11a38-1dab-4775-aa65-f8bf9a84f8c1" providerId="ADAL" clId="{B4FAA6E5-62A8-4489-8149-93AF7FF761D6}" dt="2025-09-14T09:57:52.454" v="1747" actId="478"/>
          <ac:spMkLst>
            <pc:docMk/>
            <pc:sldMk cId="1087418874" sldId="281"/>
            <ac:spMk id="51" creationId="{969D7E48-5C59-9335-E861-D14CBB6DD5D6}"/>
          </ac:spMkLst>
        </pc:spChg>
        <pc:spChg chg="add del mod">
          <ac:chgData name="Kristina Gotthardova" userId="f2f11a38-1dab-4775-aa65-f8bf9a84f8c1" providerId="ADAL" clId="{B4FAA6E5-62A8-4489-8149-93AF7FF761D6}" dt="2025-09-14T09:57:55.778" v="1749" actId="478"/>
          <ac:spMkLst>
            <pc:docMk/>
            <pc:sldMk cId="1087418874" sldId="281"/>
            <ac:spMk id="52" creationId="{BF790739-C0DC-204F-3C51-7A914ADDDE1E}"/>
          </ac:spMkLst>
        </pc:spChg>
        <pc:spChg chg="add del mod">
          <ac:chgData name="Kristina Gotthardova" userId="f2f11a38-1dab-4775-aa65-f8bf9a84f8c1" providerId="ADAL" clId="{B4FAA6E5-62A8-4489-8149-93AF7FF761D6}" dt="2025-09-14T09:57:52.454" v="1747" actId="478"/>
          <ac:spMkLst>
            <pc:docMk/>
            <pc:sldMk cId="1087418874" sldId="281"/>
            <ac:spMk id="53" creationId="{D44BBADF-2A50-7F2D-AC62-66F6D430D639}"/>
          </ac:spMkLst>
        </pc:spChg>
        <pc:spChg chg="add del mod">
          <ac:chgData name="Kristina Gotthardova" userId="f2f11a38-1dab-4775-aa65-f8bf9a84f8c1" providerId="ADAL" clId="{B4FAA6E5-62A8-4489-8149-93AF7FF761D6}" dt="2025-09-14T09:57:57.886" v="1753" actId="478"/>
          <ac:spMkLst>
            <pc:docMk/>
            <pc:sldMk cId="1087418874" sldId="281"/>
            <ac:spMk id="54" creationId="{1332F476-620F-E79F-0BF9-9150C72C6667}"/>
          </ac:spMkLst>
        </pc:spChg>
        <pc:spChg chg="add del mod">
          <ac:chgData name="Kristina Gotthardova" userId="f2f11a38-1dab-4775-aa65-f8bf9a84f8c1" providerId="ADAL" clId="{B4FAA6E5-62A8-4489-8149-93AF7FF761D6}" dt="2025-09-14T09:10:39.729" v="564" actId="478"/>
          <ac:spMkLst>
            <pc:docMk/>
            <pc:sldMk cId="1087418874" sldId="281"/>
            <ac:spMk id="55" creationId="{BC1EFF42-751B-64EB-3345-0A1EA15B8C5A}"/>
          </ac:spMkLst>
        </pc:spChg>
        <pc:spChg chg="add del mod">
          <ac:chgData name="Kristina Gotthardova" userId="f2f11a38-1dab-4775-aa65-f8bf9a84f8c1" providerId="ADAL" clId="{B4FAA6E5-62A8-4489-8149-93AF7FF761D6}" dt="2025-09-14T09:57:57.381" v="1752" actId="478"/>
          <ac:spMkLst>
            <pc:docMk/>
            <pc:sldMk cId="1087418874" sldId="281"/>
            <ac:spMk id="56" creationId="{CBC50377-5505-15A3-55F0-736384272822}"/>
          </ac:spMkLst>
        </pc:spChg>
        <pc:spChg chg="add del">
          <ac:chgData name="Kristina Gotthardova" userId="f2f11a38-1dab-4775-aa65-f8bf9a84f8c1" providerId="ADAL" clId="{B4FAA6E5-62A8-4489-8149-93AF7FF761D6}" dt="2025-09-14T09:12:09.176" v="583" actId="478"/>
          <ac:spMkLst>
            <pc:docMk/>
            <pc:sldMk cId="1087418874" sldId="281"/>
            <ac:spMk id="57" creationId="{98CF2EBF-BE49-E170-715C-2B26C9F33DFE}"/>
          </ac:spMkLst>
        </pc:spChg>
        <pc:spChg chg="add mod">
          <ac:chgData name="Kristina Gotthardova" userId="f2f11a38-1dab-4775-aa65-f8bf9a84f8c1" providerId="ADAL" clId="{B4FAA6E5-62A8-4489-8149-93AF7FF761D6}" dt="2025-09-14T16:48:41.278" v="2432" actId="1076"/>
          <ac:spMkLst>
            <pc:docMk/>
            <pc:sldMk cId="1087418874" sldId="281"/>
            <ac:spMk id="60" creationId="{33B8BD50-F2B5-447A-CA96-2FD67BD26E5C}"/>
          </ac:spMkLst>
        </pc:spChg>
        <pc:grpChg chg="add mod">
          <ac:chgData name="Kristina Gotthardova" userId="f2f11a38-1dab-4775-aa65-f8bf9a84f8c1" providerId="ADAL" clId="{B4FAA6E5-62A8-4489-8149-93AF7FF761D6}" dt="2025-09-14T09:09:15.984" v="552" actId="1076"/>
          <ac:grpSpMkLst>
            <pc:docMk/>
            <pc:sldMk cId="1087418874" sldId="281"/>
            <ac:grpSpMk id="2" creationId="{FBE9CF53-E35D-90CA-6794-3F19A7CEF36A}"/>
          </ac:grpSpMkLst>
        </pc:grpChg>
        <pc:grpChg chg="del mod">
          <ac:chgData name="Kristina Gotthardova" userId="f2f11a38-1dab-4775-aa65-f8bf9a84f8c1" providerId="ADAL" clId="{B4FAA6E5-62A8-4489-8149-93AF7FF761D6}" dt="2025-09-14T09:58:30.513" v="1761" actId="478"/>
          <ac:grpSpMkLst>
            <pc:docMk/>
            <pc:sldMk cId="1087418874" sldId="281"/>
            <ac:grpSpMk id="5" creationId="{E0965732-543F-3150-4ADB-27DC5681233C}"/>
          </ac:grpSpMkLst>
        </pc:grpChg>
        <pc:grpChg chg="del">
          <ac:chgData name="Kristina Gotthardova" userId="f2f11a38-1dab-4775-aa65-f8bf9a84f8c1" providerId="ADAL" clId="{B4FAA6E5-62A8-4489-8149-93AF7FF761D6}" dt="2025-09-14T09:58:59.804" v="1769" actId="478"/>
          <ac:grpSpMkLst>
            <pc:docMk/>
            <pc:sldMk cId="1087418874" sldId="281"/>
            <ac:grpSpMk id="7" creationId="{26A18CAD-4F22-2B91-61B4-8680F10F82A0}"/>
          </ac:grpSpMkLst>
        </pc:grpChg>
        <pc:grpChg chg="del mod">
          <ac:chgData name="Kristina Gotthardova" userId="f2f11a38-1dab-4775-aa65-f8bf9a84f8c1" providerId="ADAL" clId="{B4FAA6E5-62A8-4489-8149-93AF7FF761D6}" dt="2025-09-14T09:59:54.034" v="1788" actId="478"/>
          <ac:grpSpMkLst>
            <pc:docMk/>
            <pc:sldMk cId="1087418874" sldId="281"/>
            <ac:grpSpMk id="8" creationId="{CC467AF5-7E7C-50B2-BFC6-D9ED3E61BC64}"/>
          </ac:grpSpMkLst>
        </pc:grpChg>
        <pc:grpChg chg="del">
          <ac:chgData name="Kristina Gotthardova" userId="f2f11a38-1dab-4775-aa65-f8bf9a84f8c1" providerId="ADAL" clId="{B4FAA6E5-62A8-4489-8149-93AF7FF761D6}" dt="2025-09-14T09:58:58.132" v="1768" actId="478"/>
          <ac:grpSpMkLst>
            <pc:docMk/>
            <pc:sldMk cId="1087418874" sldId="281"/>
            <ac:grpSpMk id="11" creationId="{07D05A6A-CDAD-829D-425C-792725F3A573}"/>
          </ac:grpSpMkLst>
        </pc:grpChg>
        <pc:grpChg chg="del mod">
          <ac:chgData name="Kristina Gotthardova" userId="f2f11a38-1dab-4775-aa65-f8bf9a84f8c1" providerId="ADAL" clId="{B4FAA6E5-62A8-4489-8149-93AF7FF761D6}" dt="2025-09-14T09:59:01.228" v="1770" actId="478"/>
          <ac:grpSpMkLst>
            <pc:docMk/>
            <pc:sldMk cId="1087418874" sldId="281"/>
            <ac:grpSpMk id="27" creationId="{488D209C-5E90-B1C7-DB73-A6728D388E28}"/>
          </ac:grpSpMkLst>
        </pc:grpChg>
        <pc:grpChg chg="del">
          <ac:chgData name="Kristina Gotthardova" userId="f2f11a38-1dab-4775-aa65-f8bf9a84f8c1" providerId="ADAL" clId="{B4FAA6E5-62A8-4489-8149-93AF7FF761D6}" dt="2025-09-14T09:08:58.118" v="546" actId="478"/>
          <ac:grpSpMkLst>
            <pc:docMk/>
            <pc:sldMk cId="1087418874" sldId="281"/>
            <ac:grpSpMk id="36" creationId="{232B5E32-2155-BF11-99D9-13F989E27045}"/>
          </ac:grpSpMkLst>
        </pc:grpChg>
        <pc:grpChg chg="del">
          <ac:chgData name="Kristina Gotthardova" userId="f2f11a38-1dab-4775-aa65-f8bf9a84f8c1" providerId="ADAL" clId="{B4FAA6E5-62A8-4489-8149-93AF7FF761D6}" dt="2025-09-14T09:59:50.467" v="1786" actId="478"/>
          <ac:grpSpMkLst>
            <pc:docMk/>
            <pc:sldMk cId="1087418874" sldId="281"/>
            <ac:grpSpMk id="39" creationId="{DAC07FB4-930F-15B4-4D3D-5005BB17CFC5}"/>
          </ac:grpSpMkLst>
        </pc:grpChg>
        <pc:graphicFrameChg chg="del">
          <ac:chgData name="Kristina Gotthardova" userId="f2f11a38-1dab-4775-aa65-f8bf9a84f8c1" providerId="ADAL" clId="{B4FAA6E5-62A8-4489-8149-93AF7FF761D6}" dt="2025-09-14T09:57:38.100" v="1745" actId="478"/>
          <ac:graphicFrameMkLst>
            <pc:docMk/>
            <pc:sldMk cId="1087418874" sldId="281"/>
            <ac:graphicFrameMk id="25" creationId="{7E7C059C-74A8-7496-C864-E5EAA16D91C4}"/>
          </ac:graphicFrameMkLst>
        </pc:graphicFrameChg>
        <pc:graphicFrameChg chg="add del mod modGraphic">
          <ac:chgData name="Kristina Gotthardova" userId="f2f11a38-1dab-4775-aa65-f8bf9a84f8c1" providerId="ADAL" clId="{B4FAA6E5-62A8-4489-8149-93AF7FF761D6}" dt="2025-09-14T09:49:25.698" v="1221" actId="1032"/>
          <ac:graphicFrameMkLst>
            <pc:docMk/>
            <pc:sldMk cId="1087418874" sldId="281"/>
            <ac:graphicFrameMk id="58" creationId="{05179457-6FD9-58E8-3BAC-B9CE4D33C43F}"/>
          </ac:graphicFrameMkLst>
        </pc:graphicFrameChg>
        <pc:graphicFrameChg chg="add mod modGraphic">
          <ac:chgData name="Kristina Gotthardova" userId="f2f11a38-1dab-4775-aa65-f8bf9a84f8c1" providerId="ADAL" clId="{B4FAA6E5-62A8-4489-8149-93AF7FF761D6}" dt="2025-09-14T16:38:01.471" v="2259" actId="20577"/>
          <ac:graphicFrameMkLst>
            <pc:docMk/>
            <pc:sldMk cId="1087418874" sldId="281"/>
            <ac:graphicFrameMk id="59" creationId="{7022A6CA-F5A1-A588-FC86-128813C98FDD}"/>
          </ac:graphicFrameMkLst>
        </pc:graphicFrameChg>
        <pc:picChg chg="del mod">
          <ac:chgData name="Kristina Gotthardova" userId="f2f11a38-1dab-4775-aa65-f8bf9a84f8c1" providerId="ADAL" clId="{B4FAA6E5-62A8-4489-8149-93AF7FF761D6}" dt="2025-09-14T09:57:54.666" v="1748" actId="478"/>
          <ac:picMkLst>
            <pc:docMk/>
            <pc:sldMk cId="1087418874" sldId="281"/>
            <ac:picMk id="47" creationId="{674E7B4D-20DD-7017-6A7A-642F11EFA1C1}"/>
          </ac:picMkLst>
        </pc:picChg>
      </pc:sldChg>
      <pc:sldChg chg="add del setBg">
        <pc:chgData name="Kristina Gotthardova" userId="f2f11a38-1dab-4775-aa65-f8bf9a84f8c1" providerId="ADAL" clId="{B4FAA6E5-62A8-4489-8149-93AF7FF761D6}" dt="2025-09-14T09:18:37.162" v="638"/>
        <pc:sldMkLst>
          <pc:docMk/>
          <pc:sldMk cId="3491126746" sldId="282"/>
        </pc:sldMkLst>
      </pc:sldChg>
      <pc:sldChg chg="addSp delSp modSp add mod modTransition modNotesTx">
        <pc:chgData name="Kristina Gotthardova" userId="f2f11a38-1dab-4775-aa65-f8bf9a84f8c1" providerId="ADAL" clId="{B4FAA6E5-62A8-4489-8149-93AF7FF761D6}" dt="2025-09-14T16:41:25.149" v="2268" actId="20577"/>
        <pc:sldMkLst>
          <pc:docMk/>
          <pc:sldMk cId="4201482679" sldId="282"/>
        </pc:sldMkLst>
        <pc:spChg chg="add mod">
          <ac:chgData name="Kristina Gotthardova" userId="f2f11a38-1dab-4775-aa65-f8bf9a84f8c1" providerId="ADAL" clId="{B4FAA6E5-62A8-4489-8149-93AF7FF761D6}" dt="2025-09-14T16:41:25.149" v="2268" actId="20577"/>
          <ac:spMkLst>
            <pc:docMk/>
            <pc:sldMk cId="4201482679" sldId="282"/>
            <ac:spMk id="2" creationId="{48F7BDFD-3ACF-6C3D-4A50-126CF672E325}"/>
          </ac:spMkLst>
        </pc:spChg>
        <pc:spChg chg="add mod">
          <ac:chgData name="Kristina Gotthardova" userId="f2f11a38-1dab-4775-aa65-f8bf9a84f8c1" providerId="ADAL" clId="{B4FAA6E5-62A8-4489-8149-93AF7FF761D6}" dt="2025-09-14T09:20:21.768" v="673" actId="1076"/>
          <ac:spMkLst>
            <pc:docMk/>
            <pc:sldMk cId="4201482679" sldId="282"/>
            <ac:spMk id="3" creationId="{7183883F-3C78-0830-65E0-562733155A3F}"/>
          </ac:spMkLst>
        </pc:spChg>
        <pc:spChg chg="del">
          <ac:chgData name="Kristina Gotthardova" userId="f2f11a38-1dab-4775-aa65-f8bf9a84f8c1" providerId="ADAL" clId="{B4FAA6E5-62A8-4489-8149-93AF7FF761D6}" dt="2025-09-14T09:19:11.611" v="645" actId="478"/>
          <ac:spMkLst>
            <pc:docMk/>
            <pc:sldMk cId="4201482679" sldId="282"/>
            <ac:spMk id="43" creationId="{92C235CF-6E3C-A327-8260-8C1BEAE22A75}"/>
          </ac:spMkLst>
        </pc:spChg>
        <pc:spChg chg="del">
          <ac:chgData name="Kristina Gotthardova" userId="f2f11a38-1dab-4775-aa65-f8bf9a84f8c1" providerId="ADAL" clId="{B4FAA6E5-62A8-4489-8149-93AF7FF761D6}" dt="2025-09-14T09:19:11.933" v="646" actId="478"/>
          <ac:spMkLst>
            <pc:docMk/>
            <pc:sldMk cId="4201482679" sldId="282"/>
            <ac:spMk id="44" creationId="{15C3391C-13C8-2D1E-3CC0-E9A950F0B7CE}"/>
          </ac:spMkLst>
        </pc:spChg>
        <pc:spChg chg="del">
          <ac:chgData name="Kristina Gotthardova" userId="f2f11a38-1dab-4775-aa65-f8bf9a84f8c1" providerId="ADAL" clId="{B4FAA6E5-62A8-4489-8149-93AF7FF761D6}" dt="2025-09-14T09:19:14.729" v="650" actId="478"/>
          <ac:spMkLst>
            <pc:docMk/>
            <pc:sldMk cId="4201482679" sldId="282"/>
            <ac:spMk id="45" creationId="{ECA778BB-63A6-438D-C56C-24BB5664CF71}"/>
          </ac:spMkLst>
        </pc:spChg>
        <pc:spChg chg="del">
          <ac:chgData name="Kristina Gotthardova" userId="f2f11a38-1dab-4775-aa65-f8bf9a84f8c1" providerId="ADAL" clId="{B4FAA6E5-62A8-4489-8149-93AF7FF761D6}" dt="2025-09-14T09:19:07.180" v="643" actId="478"/>
          <ac:spMkLst>
            <pc:docMk/>
            <pc:sldMk cId="4201482679" sldId="282"/>
            <ac:spMk id="46" creationId="{3E6DCD1C-2FAE-8B38-D165-0110C9065889}"/>
          </ac:spMkLst>
        </pc:spChg>
        <pc:spChg chg="del">
          <ac:chgData name="Kristina Gotthardova" userId="f2f11a38-1dab-4775-aa65-f8bf9a84f8c1" providerId="ADAL" clId="{B4FAA6E5-62A8-4489-8149-93AF7FF761D6}" dt="2025-09-14T09:19:05.748" v="642" actId="478"/>
          <ac:spMkLst>
            <pc:docMk/>
            <pc:sldMk cId="4201482679" sldId="282"/>
            <ac:spMk id="48" creationId="{EB273318-A251-71A8-9EA7-A4353EA6FCF3}"/>
          </ac:spMkLst>
        </pc:spChg>
        <pc:spChg chg="del">
          <ac:chgData name="Kristina Gotthardova" userId="f2f11a38-1dab-4775-aa65-f8bf9a84f8c1" providerId="ADAL" clId="{B4FAA6E5-62A8-4489-8149-93AF7FF761D6}" dt="2025-09-14T09:19:05.748" v="642" actId="478"/>
          <ac:spMkLst>
            <pc:docMk/>
            <pc:sldMk cId="4201482679" sldId="282"/>
            <ac:spMk id="49" creationId="{E6BE4780-083D-2F69-CF0E-77670B03A24B}"/>
          </ac:spMkLst>
        </pc:spChg>
        <pc:spChg chg="del">
          <ac:chgData name="Kristina Gotthardova" userId="f2f11a38-1dab-4775-aa65-f8bf9a84f8c1" providerId="ADAL" clId="{B4FAA6E5-62A8-4489-8149-93AF7FF761D6}" dt="2025-09-14T09:19:05.748" v="642" actId="478"/>
          <ac:spMkLst>
            <pc:docMk/>
            <pc:sldMk cId="4201482679" sldId="282"/>
            <ac:spMk id="51" creationId="{A52BD72A-C952-C61C-EEA9-69143D6E85BA}"/>
          </ac:spMkLst>
        </pc:spChg>
        <pc:spChg chg="del">
          <ac:chgData name="Kristina Gotthardova" userId="f2f11a38-1dab-4775-aa65-f8bf9a84f8c1" providerId="ADAL" clId="{B4FAA6E5-62A8-4489-8149-93AF7FF761D6}" dt="2025-09-14T09:19:13.701" v="649" actId="478"/>
          <ac:spMkLst>
            <pc:docMk/>
            <pc:sldMk cId="4201482679" sldId="282"/>
            <ac:spMk id="52" creationId="{34C9D137-4C16-C569-22A2-28D2EB922A38}"/>
          </ac:spMkLst>
        </pc:spChg>
        <pc:spChg chg="del">
          <ac:chgData name="Kristina Gotthardova" userId="f2f11a38-1dab-4775-aa65-f8bf9a84f8c1" providerId="ADAL" clId="{B4FAA6E5-62A8-4489-8149-93AF7FF761D6}" dt="2025-09-14T09:19:05.748" v="642" actId="478"/>
          <ac:spMkLst>
            <pc:docMk/>
            <pc:sldMk cId="4201482679" sldId="282"/>
            <ac:spMk id="53" creationId="{8E535D29-28DB-FCB6-47EA-AE3CF9EB0EE8}"/>
          </ac:spMkLst>
        </pc:spChg>
        <pc:spChg chg="del">
          <ac:chgData name="Kristina Gotthardova" userId="f2f11a38-1dab-4775-aa65-f8bf9a84f8c1" providerId="ADAL" clId="{B4FAA6E5-62A8-4489-8149-93AF7FF761D6}" dt="2025-09-14T09:19:12.861" v="648" actId="478"/>
          <ac:spMkLst>
            <pc:docMk/>
            <pc:sldMk cId="4201482679" sldId="282"/>
            <ac:spMk id="54" creationId="{0E9AE0DD-53C7-86C4-F1DA-0C84A7CC4B45}"/>
          </ac:spMkLst>
        </pc:spChg>
        <pc:spChg chg="del">
          <ac:chgData name="Kristina Gotthardova" userId="f2f11a38-1dab-4775-aa65-f8bf9a84f8c1" providerId="ADAL" clId="{B4FAA6E5-62A8-4489-8149-93AF7FF761D6}" dt="2025-09-14T09:19:12.477" v="647" actId="478"/>
          <ac:spMkLst>
            <pc:docMk/>
            <pc:sldMk cId="4201482679" sldId="282"/>
            <ac:spMk id="56" creationId="{623756AA-E2A8-EA65-0986-4B79848C4F58}"/>
          </ac:spMkLst>
        </pc:spChg>
        <pc:grpChg chg="del">
          <ac:chgData name="Kristina Gotthardova" userId="f2f11a38-1dab-4775-aa65-f8bf9a84f8c1" providerId="ADAL" clId="{B4FAA6E5-62A8-4489-8149-93AF7FF761D6}" dt="2025-09-14T09:18:59.322" v="640" actId="478"/>
          <ac:grpSpMkLst>
            <pc:docMk/>
            <pc:sldMk cId="4201482679" sldId="282"/>
            <ac:grpSpMk id="5" creationId="{76E693D0-F5F7-27D4-9FCC-A12498065044}"/>
          </ac:grpSpMkLst>
        </pc:grpChg>
        <pc:graphicFrameChg chg="del">
          <ac:chgData name="Kristina Gotthardova" userId="f2f11a38-1dab-4775-aa65-f8bf9a84f8c1" providerId="ADAL" clId="{B4FAA6E5-62A8-4489-8149-93AF7FF761D6}" dt="2025-09-14T09:19:02.795" v="641" actId="478"/>
          <ac:graphicFrameMkLst>
            <pc:docMk/>
            <pc:sldMk cId="4201482679" sldId="282"/>
            <ac:graphicFrameMk id="25" creationId="{D50FB738-F830-96B0-F132-AEEE2313A702}"/>
          </ac:graphicFrameMkLst>
        </pc:graphicFrameChg>
        <pc:picChg chg="del">
          <ac:chgData name="Kristina Gotthardova" userId="f2f11a38-1dab-4775-aa65-f8bf9a84f8c1" providerId="ADAL" clId="{B4FAA6E5-62A8-4489-8149-93AF7FF761D6}" dt="2025-09-14T09:19:10.930" v="644" actId="478"/>
          <ac:picMkLst>
            <pc:docMk/>
            <pc:sldMk cId="4201482679" sldId="282"/>
            <ac:picMk id="47" creationId="{FF95666B-8230-CA69-EFC7-CB1F24A5AFC6}"/>
          </ac:picMkLst>
        </pc:picChg>
      </pc:sldChg>
      <pc:sldChg chg="add del setBg">
        <pc:chgData name="Kristina Gotthardova" userId="f2f11a38-1dab-4775-aa65-f8bf9a84f8c1" providerId="ADAL" clId="{B4FAA6E5-62A8-4489-8149-93AF7FF761D6}" dt="2025-09-14T16:09:26.604" v="1913"/>
        <pc:sldMkLst>
          <pc:docMk/>
          <pc:sldMk cId="1264030367" sldId="283"/>
        </pc:sldMkLst>
      </pc:sldChg>
      <pc:sldChg chg="addSp modSp add mod ord modTransition modShow">
        <pc:chgData name="Kristina Gotthardova" userId="f2f11a38-1dab-4775-aa65-f8bf9a84f8c1" providerId="ADAL" clId="{B4FAA6E5-62A8-4489-8149-93AF7FF761D6}" dt="2025-09-14T17:01:30.430" v="2500" actId="729"/>
        <pc:sldMkLst>
          <pc:docMk/>
          <pc:sldMk cId="2229348172" sldId="283"/>
        </pc:sldMkLst>
        <pc:spChg chg="mod">
          <ac:chgData name="Kristina Gotthardova" userId="f2f11a38-1dab-4775-aa65-f8bf9a84f8c1" providerId="ADAL" clId="{B4FAA6E5-62A8-4489-8149-93AF7FF761D6}" dt="2025-09-14T16:11:15.130" v="1936" actId="1076"/>
          <ac:spMkLst>
            <pc:docMk/>
            <pc:sldMk cId="2229348172" sldId="283"/>
            <ac:spMk id="4" creationId="{AD750373-33D0-5B9C-26C8-99D1016C1671}"/>
          </ac:spMkLst>
        </pc:spChg>
        <pc:spChg chg="add mod">
          <ac:chgData name="Kristina Gotthardova" userId="f2f11a38-1dab-4775-aa65-f8bf9a84f8c1" providerId="ADAL" clId="{B4FAA6E5-62A8-4489-8149-93AF7FF761D6}" dt="2025-09-14T16:11:40.160" v="1943" actId="403"/>
          <ac:spMkLst>
            <pc:docMk/>
            <pc:sldMk cId="2229348172" sldId="283"/>
            <ac:spMk id="5" creationId="{5539CD28-7EBD-6E28-F156-D7BFF18C25E2}"/>
          </ac:spMkLst>
        </pc:spChg>
        <pc:spChg chg="mod">
          <ac:chgData name="Kristina Gotthardova" userId="f2f11a38-1dab-4775-aa65-f8bf9a84f8c1" providerId="ADAL" clId="{B4FAA6E5-62A8-4489-8149-93AF7FF761D6}" dt="2025-09-14T16:11:10.360" v="1935" actId="1076"/>
          <ac:spMkLst>
            <pc:docMk/>
            <pc:sldMk cId="2229348172" sldId="283"/>
            <ac:spMk id="6" creationId="{06BD6E80-BDAB-7FD1-3628-6D36773C30F8}"/>
          </ac:spMkLst>
        </pc:spChg>
        <pc:picChg chg="mod">
          <ac:chgData name="Kristina Gotthardova" userId="f2f11a38-1dab-4775-aa65-f8bf9a84f8c1" providerId="ADAL" clId="{B4FAA6E5-62A8-4489-8149-93AF7FF761D6}" dt="2025-09-14T16:11:49.405" v="1944" actId="14100"/>
          <ac:picMkLst>
            <pc:docMk/>
            <pc:sldMk cId="2229348172" sldId="283"/>
            <ac:picMk id="32" creationId="{BEB95743-3455-6337-1513-410838538D08}"/>
          </ac:picMkLst>
        </pc:picChg>
      </pc:sldChg>
      <pc:sldChg chg="new del">
        <pc:chgData name="Kristina Gotthardova" userId="f2f11a38-1dab-4775-aa65-f8bf9a84f8c1" providerId="ADAL" clId="{B4FAA6E5-62A8-4489-8149-93AF7FF761D6}" dt="2025-09-14T17:14:28.642" v="2569" actId="2696"/>
        <pc:sldMkLst>
          <pc:docMk/>
          <pc:sldMk cId="1930405202" sldId="284"/>
        </pc:sldMkLst>
      </pc:sldChg>
      <pc:sldChg chg="addSp delSp modSp add mod modNotesTx">
        <pc:chgData name="Kristina Gotthardova" userId="f2f11a38-1dab-4775-aa65-f8bf9a84f8c1" providerId="ADAL" clId="{B4FAA6E5-62A8-4489-8149-93AF7FF761D6}" dt="2025-09-15T09:30:35.998" v="4003" actId="20577"/>
        <pc:sldMkLst>
          <pc:docMk/>
          <pc:sldMk cId="3696266127" sldId="284"/>
        </pc:sldMkLst>
        <pc:spChg chg="mod">
          <ac:chgData name="Kristina Gotthardova" userId="f2f11a38-1dab-4775-aa65-f8bf9a84f8c1" providerId="ADAL" clId="{B4FAA6E5-62A8-4489-8149-93AF7FF761D6}" dt="2025-09-15T09:30:35.998" v="4003" actId="20577"/>
          <ac:spMkLst>
            <pc:docMk/>
            <pc:sldMk cId="3696266127" sldId="284"/>
            <ac:spMk id="4" creationId="{7A858140-4D25-FE0A-567E-5D3D65860B3A}"/>
          </ac:spMkLst>
        </pc:spChg>
        <pc:spChg chg="mod">
          <ac:chgData name="Kristina Gotthardova" userId="f2f11a38-1dab-4775-aa65-f8bf9a84f8c1" providerId="ADAL" clId="{B4FAA6E5-62A8-4489-8149-93AF7FF761D6}" dt="2025-09-14T17:35:28.654" v="3367" actId="5793"/>
          <ac:spMkLst>
            <pc:docMk/>
            <pc:sldMk cId="3696266127" sldId="284"/>
            <ac:spMk id="7" creationId="{BADF1CA1-409E-1EB9-16D9-09E50439D017}"/>
          </ac:spMkLst>
        </pc:spChg>
        <pc:spChg chg="add del mod">
          <ac:chgData name="Kristina Gotthardova" userId="f2f11a38-1dab-4775-aa65-f8bf9a84f8c1" providerId="ADAL" clId="{B4FAA6E5-62A8-4489-8149-93AF7FF761D6}" dt="2025-09-14T17:37:19.639" v="3381"/>
          <ac:spMkLst>
            <pc:docMk/>
            <pc:sldMk cId="3696266127" sldId="284"/>
            <ac:spMk id="32" creationId="{A552BD85-C1D7-9440-E360-4454AB79C784}"/>
          </ac:spMkLst>
        </pc:spChg>
        <pc:spChg chg="add mod">
          <ac:chgData name="Kristina Gotthardova" userId="f2f11a38-1dab-4775-aa65-f8bf9a84f8c1" providerId="ADAL" clId="{B4FAA6E5-62A8-4489-8149-93AF7FF761D6}" dt="2025-09-14T17:39:26.492" v="3409" actId="14100"/>
          <ac:spMkLst>
            <pc:docMk/>
            <pc:sldMk cId="3696266127" sldId="284"/>
            <ac:spMk id="33" creationId="{B2C01889-A0FA-D7F9-3935-36AF97C6C391}"/>
          </ac:spMkLst>
        </pc:spChg>
        <pc:grpChg chg="del">
          <ac:chgData name="Kristina Gotthardova" userId="f2f11a38-1dab-4775-aa65-f8bf9a84f8c1" providerId="ADAL" clId="{B4FAA6E5-62A8-4489-8149-93AF7FF761D6}" dt="2025-09-14T17:36:50.576" v="3375" actId="478"/>
          <ac:grpSpMkLst>
            <pc:docMk/>
            <pc:sldMk cId="3696266127" sldId="284"/>
            <ac:grpSpMk id="8" creationId="{E2F58C03-BE2E-154A-F202-861CCC316D04}"/>
          </ac:grpSpMkLst>
        </pc:grpChg>
        <pc:grpChg chg="del">
          <ac:chgData name="Kristina Gotthardova" userId="f2f11a38-1dab-4775-aa65-f8bf9a84f8c1" providerId="ADAL" clId="{B4FAA6E5-62A8-4489-8149-93AF7FF761D6}" dt="2025-09-14T17:36:53.852" v="3377" actId="478"/>
          <ac:grpSpMkLst>
            <pc:docMk/>
            <pc:sldMk cId="3696266127" sldId="284"/>
            <ac:grpSpMk id="16" creationId="{D130FE33-D21D-856D-41D7-1C29BAAE6426}"/>
          </ac:grpSpMkLst>
        </pc:grpChg>
        <pc:grpChg chg="del">
          <ac:chgData name="Kristina Gotthardova" userId="f2f11a38-1dab-4775-aa65-f8bf9a84f8c1" providerId="ADAL" clId="{B4FAA6E5-62A8-4489-8149-93AF7FF761D6}" dt="2025-09-14T17:36:52.125" v="3376" actId="478"/>
          <ac:grpSpMkLst>
            <pc:docMk/>
            <pc:sldMk cId="3696266127" sldId="284"/>
            <ac:grpSpMk id="24" creationId="{61AAE6AC-57AD-FA9E-6332-20644C29215E}"/>
          </ac:grpSpMkLst>
        </pc:grpChg>
        <pc:picChg chg="add mod">
          <ac:chgData name="Kristina Gotthardova" userId="f2f11a38-1dab-4775-aa65-f8bf9a84f8c1" providerId="ADAL" clId="{B4FAA6E5-62A8-4489-8149-93AF7FF761D6}" dt="2025-09-14T17:36:57.024" v="3378" actId="1076"/>
          <ac:picMkLst>
            <pc:docMk/>
            <pc:sldMk cId="3696266127" sldId="284"/>
            <ac:picMk id="6" creationId="{FA90259C-AEFD-53B9-8B78-0C639AF55A83}"/>
          </ac:picMkLst>
        </pc:picChg>
      </pc:sldChg>
      <pc:sldChg chg="modSp add mod">
        <pc:chgData name="Kristina Gotthardova" userId="f2f11a38-1dab-4775-aa65-f8bf9a84f8c1" providerId="ADAL" clId="{B4FAA6E5-62A8-4489-8149-93AF7FF761D6}" dt="2025-09-15T09:19:54.300" v="3988" actId="1076"/>
        <pc:sldMkLst>
          <pc:docMk/>
          <pc:sldMk cId="2977528580" sldId="285"/>
        </pc:sldMkLst>
        <pc:grpChg chg="mod">
          <ac:chgData name="Kristina Gotthardova" userId="f2f11a38-1dab-4775-aa65-f8bf9a84f8c1" providerId="ADAL" clId="{B4FAA6E5-62A8-4489-8149-93AF7FF761D6}" dt="2025-09-15T09:19:54.300" v="3988" actId="1076"/>
          <ac:grpSpMkLst>
            <pc:docMk/>
            <pc:sldMk cId="2977528580" sldId="285"/>
            <ac:grpSpMk id="2" creationId="{ED586358-2FBF-7C8C-4C7E-6DB5B8B36908}"/>
          </ac:grpSpMkLst>
        </pc:grpChg>
      </pc:sldChg>
      <pc:sldChg chg="addSp delSp modSp add del mod">
        <pc:chgData name="Kristina Gotthardova" userId="f2f11a38-1dab-4775-aa65-f8bf9a84f8c1" providerId="ADAL" clId="{B4FAA6E5-62A8-4489-8149-93AF7FF761D6}" dt="2025-09-15T08:56:39.652" v="3771" actId="2696"/>
        <pc:sldMkLst>
          <pc:docMk/>
          <pc:sldMk cId="4087779169" sldId="285"/>
        </pc:sldMkLst>
        <pc:spChg chg="mod">
          <ac:chgData name="Kristina Gotthardova" userId="f2f11a38-1dab-4775-aa65-f8bf9a84f8c1" providerId="ADAL" clId="{B4FAA6E5-62A8-4489-8149-93AF7FF761D6}" dt="2025-09-15T07:56:32.610" v="3746" actId="20577"/>
          <ac:spMkLst>
            <pc:docMk/>
            <pc:sldMk cId="4087779169" sldId="285"/>
            <ac:spMk id="7" creationId="{95F4CF09-75D2-D8D9-015D-2D0A81A4B611}"/>
          </ac:spMkLst>
        </pc:spChg>
        <pc:grpChg chg="mod">
          <ac:chgData name="Kristina Gotthardova" userId="f2f11a38-1dab-4775-aa65-f8bf9a84f8c1" providerId="ADAL" clId="{B4FAA6E5-62A8-4489-8149-93AF7FF761D6}" dt="2025-09-15T08:43:49.976" v="3765" actId="1076"/>
          <ac:grpSpMkLst>
            <pc:docMk/>
            <pc:sldMk cId="4087779169" sldId="285"/>
            <ac:grpSpMk id="5" creationId="{DE15CED7-CB49-66E5-EE64-CD1DDEA99C70}"/>
          </ac:grpSpMkLst>
        </pc:grpChg>
        <pc:graphicFrameChg chg="add del modGraphic">
          <ac:chgData name="Kristina Gotthardova" userId="f2f11a38-1dab-4775-aa65-f8bf9a84f8c1" providerId="ADAL" clId="{B4FAA6E5-62A8-4489-8149-93AF7FF761D6}" dt="2025-09-15T07:56:58.782" v="3748" actId="1032"/>
          <ac:graphicFrameMkLst>
            <pc:docMk/>
            <pc:sldMk cId="4087779169" sldId="285"/>
            <ac:graphicFrameMk id="8" creationId="{067C2707-7E79-CF9D-5D98-2E7AC367FEFC}"/>
          </ac:graphicFrameMkLst>
        </pc:graphicFrameChg>
        <pc:graphicFrameChg chg="add del mod modGraphic">
          <ac:chgData name="Kristina Gotthardova" userId="f2f11a38-1dab-4775-aa65-f8bf9a84f8c1" providerId="ADAL" clId="{B4FAA6E5-62A8-4489-8149-93AF7FF761D6}" dt="2025-09-15T08:43:53.152" v="3770" actId="1032"/>
          <ac:graphicFrameMkLst>
            <pc:docMk/>
            <pc:sldMk cId="4087779169" sldId="285"/>
            <ac:graphicFrameMk id="33" creationId="{6C955178-7CDD-521B-4A0E-2AE16A926D93}"/>
          </ac:graphicFrameMkLst>
        </pc:graphicFrameChg>
        <pc:graphicFrameChg chg="add mod">
          <ac:chgData name="Kristina Gotthardova" userId="f2f11a38-1dab-4775-aa65-f8bf9a84f8c1" providerId="ADAL" clId="{B4FAA6E5-62A8-4489-8149-93AF7FF761D6}" dt="2025-09-15T08:38:51.188" v="3759" actId="571"/>
          <ac:graphicFrameMkLst>
            <pc:docMk/>
            <pc:sldMk cId="4087779169" sldId="285"/>
            <ac:graphicFrameMk id="34" creationId="{704E9B29-FE5B-C5F2-3713-314C5AFD010D}"/>
          </ac:graphicFrameMkLst>
        </pc:graphicFrameChg>
        <pc:picChg chg="add mod">
          <ac:chgData name="Kristina Gotthardova" userId="f2f11a38-1dab-4775-aa65-f8bf9a84f8c1" providerId="ADAL" clId="{B4FAA6E5-62A8-4489-8149-93AF7FF761D6}" dt="2025-09-15T08:39:12.058" v="3760" actId="931"/>
          <ac:picMkLst>
            <pc:docMk/>
            <pc:sldMk cId="4087779169" sldId="285"/>
            <ac:picMk id="36" creationId="{1E6735D2-E4A1-8A68-92CC-580A4F38271A}"/>
          </ac:picMkLst>
        </pc:picChg>
      </pc:sldChg>
      <pc:sldMasterChg chg="modTransition modSldLayout">
        <pc:chgData name="Kristina Gotthardova" userId="f2f11a38-1dab-4775-aa65-f8bf9a84f8c1" providerId="ADAL" clId="{B4FAA6E5-62A8-4489-8149-93AF7FF761D6}" dt="2025-09-14T16:12:35.823" v="1953"/>
        <pc:sldMasterMkLst>
          <pc:docMk/>
          <pc:sldMasterMk cId="0" sldId="2147483648"/>
        </pc:sldMasterMkLst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Kristina Gotthardova" userId="f2f11a38-1dab-4775-aa65-f8bf9a84f8c1" providerId="ADAL" clId="{B4FAA6E5-62A8-4489-8149-93AF7FF761D6}" dt="2025-09-14T16:12:35.823" v="1953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F1D1C-5FC3-4E98-B632-EF1243A8928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DBE8DCD-6618-4AD0-A87B-34B0F61146CE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Time</a:t>
          </a:r>
          <a:endParaRPr lang="en-GB" dirty="0">
            <a:latin typeface="Gill Sans Nova" panose="020B0602020104020203" pitchFamily="34" charset="0"/>
          </a:endParaRPr>
        </a:p>
      </dgm:t>
    </dgm:pt>
    <dgm:pt modelId="{D4584B75-D9D2-4303-B046-99945B049E13}" type="parTrans" cxnId="{3336914E-DF00-4CA1-A0EE-611872589E7E}">
      <dgm:prSet/>
      <dgm:spPr/>
      <dgm:t>
        <a:bodyPr/>
        <a:lstStyle/>
        <a:p>
          <a:endParaRPr lang="en-GB"/>
        </a:p>
      </dgm:t>
    </dgm:pt>
    <dgm:pt modelId="{8EFE7EF1-CD2F-4A3C-942D-07A19C335ACB}" type="sibTrans" cxnId="{3336914E-DF00-4CA1-A0EE-611872589E7E}">
      <dgm:prSet/>
      <dgm:spPr/>
      <dgm:t>
        <a:bodyPr/>
        <a:lstStyle/>
        <a:p>
          <a:endParaRPr lang="en-GB"/>
        </a:p>
      </dgm:t>
    </dgm:pt>
    <dgm:pt modelId="{11F8ED7B-FA72-4E23-AFAC-CF7C528622C4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Short timeline</a:t>
          </a:r>
          <a:endParaRPr lang="en-GB" dirty="0">
            <a:latin typeface="Gill Sans Nova" panose="020B0602020104020203" pitchFamily="34" charset="0"/>
          </a:endParaRPr>
        </a:p>
      </dgm:t>
    </dgm:pt>
    <dgm:pt modelId="{839EF61A-96BC-4FE0-9BF6-FB5EE2CE48BC}" type="parTrans" cxnId="{51039857-2647-465A-8640-D1A8A5D6DDED}">
      <dgm:prSet/>
      <dgm:spPr/>
      <dgm:t>
        <a:bodyPr/>
        <a:lstStyle/>
        <a:p>
          <a:endParaRPr lang="en-GB"/>
        </a:p>
      </dgm:t>
    </dgm:pt>
    <dgm:pt modelId="{36485D04-C01C-43A5-ADBC-35DB8BB8C73F}" type="sibTrans" cxnId="{51039857-2647-465A-8640-D1A8A5D6DDED}">
      <dgm:prSet/>
      <dgm:spPr/>
      <dgm:t>
        <a:bodyPr/>
        <a:lstStyle/>
        <a:p>
          <a:endParaRPr lang="en-GB"/>
        </a:p>
      </dgm:t>
    </dgm:pt>
    <dgm:pt modelId="{1327DBFC-C558-44EE-ABBC-2D9784A183E8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Budget</a:t>
          </a:r>
          <a:endParaRPr lang="en-GB" dirty="0">
            <a:latin typeface="Gill Sans Nova" panose="020B0602020104020203" pitchFamily="34" charset="0"/>
          </a:endParaRPr>
        </a:p>
      </dgm:t>
    </dgm:pt>
    <dgm:pt modelId="{EDF5FAA4-3521-4CA8-A687-733A7315491F}" type="parTrans" cxnId="{89E66173-41F5-4049-9F8E-3429310C69C5}">
      <dgm:prSet/>
      <dgm:spPr/>
      <dgm:t>
        <a:bodyPr/>
        <a:lstStyle/>
        <a:p>
          <a:endParaRPr lang="en-GB"/>
        </a:p>
      </dgm:t>
    </dgm:pt>
    <dgm:pt modelId="{CCE0050F-74EE-47CA-B4FD-C41B8CB27136}" type="sibTrans" cxnId="{89E66173-41F5-4049-9F8E-3429310C69C5}">
      <dgm:prSet/>
      <dgm:spPr/>
      <dgm:t>
        <a:bodyPr/>
        <a:lstStyle/>
        <a:p>
          <a:endParaRPr lang="en-GB"/>
        </a:p>
      </dgm:t>
    </dgm:pt>
    <dgm:pt modelId="{65858012-8812-49D3-BB34-C806F39EADFB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dirty="0">
              <a:latin typeface="Gill Sans Nova" panose="020B0602020104020203" pitchFamily="34" charset="0"/>
            </a:rPr>
            <a:t>Budgetary constraints</a:t>
          </a:r>
          <a:endParaRPr lang="en-GB" dirty="0">
            <a:latin typeface="Gill Sans Nova" panose="020B0602020104020203" pitchFamily="34" charset="0"/>
          </a:endParaRPr>
        </a:p>
      </dgm:t>
    </dgm:pt>
    <dgm:pt modelId="{74E44A94-A25A-4CCF-BC3E-39C1445F52B2}" type="parTrans" cxnId="{FE20CDEC-8309-4773-A99D-6C727EB9F580}">
      <dgm:prSet/>
      <dgm:spPr/>
      <dgm:t>
        <a:bodyPr/>
        <a:lstStyle/>
        <a:p>
          <a:endParaRPr lang="en-GB"/>
        </a:p>
      </dgm:t>
    </dgm:pt>
    <dgm:pt modelId="{3565F217-38F1-42B3-BD69-D5972EA650C1}" type="sibTrans" cxnId="{FE20CDEC-8309-4773-A99D-6C727EB9F580}">
      <dgm:prSet/>
      <dgm:spPr/>
      <dgm:t>
        <a:bodyPr/>
        <a:lstStyle/>
        <a:p>
          <a:endParaRPr lang="en-GB"/>
        </a:p>
      </dgm:t>
    </dgm:pt>
    <dgm:pt modelId="{A9F07720-B88E-4EFD-98C3-4C1B12D9E021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Data</a:t>
          </a:r>
          <a:endParaRPr lang="en-GB" dirty="0">
            <a:latin typeface="Gill Sans Nova" panose="020B0602020104020203" pitchFamily="34" charset="0"/>
          </a:endParaRPr>
        </a:p>
      </dgm:t>
    </dgm:pt>
    <dgm:pt modelId="{CEB9AE3B-1F93-479F-829F-F868A481C80F}" type="parTrans" cxnId="{CD6C2187-4A1C-41CE-9A3A-709B5B850838}">
      <dgm:prSet/>
      <dgm:spPr/>
      <dgm:t>
        <a:bodyPr/>
        <a:lstStyle/>
        <a:p>
          <a:endParaRPr lang="en-GB"/>
        </a:p>
      </dgm:t>
    </dgm:pt>
    <dgm:pt modelId="{76E1AEC9-1E07-41BF-9304-C32A1FC2EF5E}" type="sibTrans" cxnId="{CD6C2187-4A1C-41CE-9A3A-709B5B850838}">
      <dgm:prSet/>
      <dgm:spPr/>
      <dgm:t>
        <a:bodyPr/>
        <a:lstStyle/>
        <a:p>
          <a:endParaRPr lang="en-GB"/>
        </a:p>
      </dgm:t>
    </dgm:pt>
    <dgm:pt modelId="{2EB19115-9987-45CA-AED6-E09A5050DEB1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Not representative </a:t>
          </a:r>
          <a:endParaRPr lang="en-GB" dirty="0">
            <a:latin typeface="Gill Sans Nova" panose="020B0602020104020203" pitchFamily="34" charset="0"/>
          </a:endParaRPr>
        </a:p>
      </dgm:t>
    </dgm:pt>
    <dgm:pt modelId="{22624999-2D84-4718-A59D-397305685E6D}" type="parTrans" cxnId="{DD56F742-8FF2-47E4-B0FA-C4E97999418F}">
      <dgm:prSet/>
      <dgm:spPr/>
      <dgm:t>
        <a:bodyPr/>
        <a:lstStyle/>
        <a:p>
          <a:endParaRPr lang="en-GB"/>
        </a:p>
      </dgm:t>
    </dgm:pt>
    <dgm:pt modelId="{8D1E0482-2578-4007-96F2-CE78E0CF0BFE}" type="sibTrans" cxnId="{DD56F742-8FF2-47E4-B0FA-C4E97999418F}">
      <dgm:prSet/>
      <dgm:spPr/>
      <dgm:t>
        <a:bodyPr/>
        <a:lstStyle/>
        <a:p>
          <a:endParaRPr lang="en-GB"/>
        </a:p>
      </dgm:t>
    </dgm:pt>
    <dgm:pt modelId="{5453E60E-E7F6-4D62-923D-E2883AE429B4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endParaRPr lang="en-GB" dirty="0">
            <a:latin typeface="Gill Sans Nova" panose="020B0602020104020203" pitchFamily="34" charset="0"/>
          </a:endParaRPr>
        </a:p>
      </dgm:t>
    </dgm:pt>
    <dgm:pt modelId="{55A0B5BC-9D29-4E6C-8AB9-D0FB78109F40}" type="parTrans" cxnId="{F72DCBE4-1327-44D6-B55D-A5FD4A8992AC}">
      <dgm:prSet/>
      <dgm:spPr/>
      <dgm:t>
        <a:bodyPr/>
        <a:lstStyle/>
        <a:p>
          <a:endParaRPr lang="en-GB"/>
        </a:p>
      </dgm:t>
    </dgm:pt>
    <dgm:pt modelId="{524182D1-A0F9-4182-84CD-EC2EB9B6C60A}" type="sibTrans" cxnId="{F72DCBE4-1327-44D6-B55D-A5FD4A8992AC}">
      <dgm:prSet/>
      <dgm:spPr/>
      <dgm:t>
        <a:bodyPr/>
        <a:lstStyle/>
        <a:p>
          <a:endParaRPr lang="en-GB"/>
        </a:p>
      </dgm:t>
    </dgm:pt>
    <dgm:pt modelId="{846FCDC8-F906-42C1-9777-0689ACFC7593}" type="pres">
      <dgm:prSet presAssocID="{C5AF1D1C-5FC3-4E98-B632-EF1243A89287}" presName="Name0" presStyleCnt="0">
        <dgm:presLayoutVars>
          <dgm:dir/>
          <dgm:animLvl val="lvl"/>
          <dgm:resizeHandles val="exact"/>
        </dgm:presLayoutVars>
      </dgm:prSet>
      <dgm:spPr/>
    </dgm:pt>
    <dgm:pt modelId="{341495BA-57DB-4FD4-AA11-7478F4FD4B80}" type="pres">
      <dgm:prSet presAssocID="{0DBE8DCD-6618-4AD0-A87B-34B0F61146CE}" presName="composite" presStyleCnt="0"/>
      <dgm:spPr/>
    </dgm:pt>
    <dgm:pt modelId="{082B7271-9A7F-4A34-AFE5-F7927C556355}" type="pres">
      <dgm:prSet presAssocID="{0DBE8DCD-6618-4AD0-A87B-34B0F61146C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A71EAA7-9EDC-47CA-9DC6-23EF11AF1670}" type="pres">
      <dgm:prSet presAssocID="{0DBE8DCD-6618-4AD0-A87B-34B0F61146CE}" presName="desTx" presStyleLbl="alignAccFollowNode1" presStyleIdx="0" presStyleCnt="3">
        <dgm:presLayoutVars>
          <dgm:bulletEnabled val="1"/>
        </dgm:presLayoutVars>
      </dgm:prSet>
      <dgm:spPr/>
    </dgm:pt>
    <dgm:pt modelId="{DA7E3165-0512-4BC5-80A8-063A7C84D676}" type="pres">
      <dgm:prSet presAssocID="{8EFE7EF1-CD2F-4A3C-942D-07A19C335ACB}" presName="space" presStyleCnt="0"/>
      <dgm:spPr/>
    </dgm:pt>
    <dgm:pt modelId="{24EECA35-9D51-4AA8-AE39-1B23663F1584}" type="pres">
      <dgm:prSet presAssocID="{1327DBFC-C558-44EE-ABBC-2D9784A183E8}" presName="composite" presStyleCnt="0"/>
      <dgm:spPr/>
    </dgm:pt>
    <dgm:pt modelId="{4B293FF3-D7A2-4E93-A411-373B3B3F15FC}" type="pres">
      <dgm:prSet presAssocID="{1327DBFC-C558-44EE-ABBC-2D9784A183E8}" presName="parTx" presStyleLbl="alignNode1" presStyleIdx="1" presStyleCnt="3" custScaleX="94638">
        <dgm:presLayoutVars>
          <dgm:chMax val="0"/>
          <dgm:chPref val="0"/>
          <dgm:bulletEnabled val="1"/>
        </dgm:presLayoutVars>
      </dgm:prSet>
      <dgm:spPr/>
    </dgm:pt>
    <dgm:pt modelId="{B62B0668-FDD8-4780-A164-5DEFD7719B13}" type="pres">
      <dgm:prSet presAssocID="{1327DBFC-C558-44EE-ABBC-2D9784A183E8}" presName="desTx" presStyleLbl="alignAccFollowNode1" presStyleIdx="1" presStyleCnt="3" custScaleX="91218">
        <dgm:presLayoutVars>
          <dgm:bulletEnabled val="1"/>
        </dgm:presLayoutVars>
      </dgm:prSet>
      <dgm:spPr/>
    </dgm:pt>
    <dgm:pt modelId="{6070C04C-EA2E-4E3A-BFCA-C3C9309A4653}" type="pres">
      <dgm:prSet presAssocID="{CCE0050F-74EE-47CA-B4FD-C41B8CB27136}" presName="space" presStyleCnt="0"/>
      <dgm:spPr/>
    </dgm:pt>
    <dgm:pt modelId="{4A7868E2-9A5F-4FB8-AA41-938C01C15958}" type="pres">
      <dgm:prSet presAssocID="{A9F07720-B88E-4EFD-98C3-4C1B12D9E021}" presName="composite" presStyleCnt="0"/>
      <dgm:spPr/>
    </dgm:pt>
    <dgm:pt modelId="{D78B015F-BA0B-4F92-A4F9-7B04783FB202}" type="pres">
      <dgm:prSet presAssocID="{A9F07720-B88E-4EFD-98C3-4C1B12D9E0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4D4CCE8-23B5-438C-909E-6FA961F48138}" type="pres">
      <dgm:prSet presAssocID="{A9F07720-B88E-4EFD-98C3-4C1B12D9E021}" presName="desTx" presStyleLbl="alignAccFollowNode1" presStyleIdx="2" presStyleCnt="3" custLinFactNeighborX="57983" custLinFactNeighborY="-393">
        <dgm:presLayoutVars>
          <dgm:bulletEnabled val="1"/>
        </dgm:presLayoutVars>
      </dgm:prSet>
      <dgm:spPr/>
    </dgm:pt>
  </dgm:ptLst>
  <dgm:cxnLst>
    <dgm:cxn modelId="{20B20405-0A79-4852-AD69-E1CD270FFCBB}" type="presOf" srcId="{11F8ED7B-FA72-4E23-AFAC-CF7C528622C4}" destId="{9A71EAA7-9EDC-47CA-9DC6-23EF11AF1670}" srcOrd="0" destOrd="0" presId="urn:microsoft.com/office/officeart/2005/8/layout/hList1"/>
    <dgm:cxn modelId="{D79AFF17-3A08-4C68-999E-BF88C73E37E6}" type="presOf" srcId="{C5AF1D1C-5FC3-4E98-B632-EF1243A89287}" destId="{846FCDC8-F906-42C1-9777-0689ACFC7593}" srcOrd="0" destOrd="0" presId="urn:microsoft.com/office/officeart/2005/8/layout/hList1"/>
    <dgm:cxn modelId="{80DB1718-DA7E-4E22-AEB8-F31808C0D427}" type="presOf" srcId="{65858012-8812-49D3-BB34-C806F39EADFB}" destId="{B62B0668-FDD8-4780-A164-5DEFD7719B13}" srcOrd="0" destOrd="0" presId="urn:microsoft.com/office/officeart/2005/8/layout/hList1"/>
    <dgm:cxn modelId="{B25AAF39-4424-4D89-AA3B-A15A984780A9}" type="presOf" srcId="{A9F07720-B88E-4EFD-98C3-4C1B12D9E021}" destId="{D78B015F-BA0B-4F92-A4F9-7B04783FB202}" srcOrd="0" destOrd="0" presId="urn:microsoft.com/office/officeart/2005/8/layout/hList1"/>
    <dgm:cxn modelId="{DD56F742-8FF2-47E4-B0FA-C4E97999418F}" srcId="{A9F07720-B88E-4EFD-98C3-4C1B12D9E021}" destId="{2EB19115-9987-45CA-AED6-E09A5050DEB1}" srcOrd="0" destOrd="0" parTransId="{22624999-2D84-4718-A59D-397305685E6D}" sibTransId="{8D1E0482-2578-4007-96F2-CE78E0CF0BFE}"/>
    <dgm:cxn modelId="{3336914E-DF00-4CA1-A0EE-611872589E7E}" srcId="{C5AF1D1C-5FC3-4E98-B632-EF1243A89287}" destId="{0DBE8DCD-6618-4AD0-A87B-34B0F61146CE}" srcOrd="0" destOrd="0" parTransId="{D4584B75-D9D2-4303-B046-99945B049E13}" sibTransId="{8EFE7EF1-CD2F-4A3C-942D-07A19C335ACB}"/>
    <dgm:cxn modelId="{89E66173-41F5-4049-9F8E-3429310C69C5}" srcId="{C5AF1D1C-5FC3-4E98-B632-EF1243A89287}" destId="{1327DBFC-C558-44EE-ABBC-2D9784A183E8}" srcOrd="1" destOrd="0" parTransId="{EDF5FAA4-3521-4CA8-A687-733A7315491F}" sibTransId="{CCE0050F-74EE-47CA-B4FD-C41B8CB27136}"/>
    <dgm:cxn modelId="{51039857-2647-465A-8640-D1A8A5D6DDED}" srcId="{0DBE8DCD-6618-4AD0-A87B-34B0F61146CE}" destId="{11F8ED7B-FA72-4E23-AFAC-CF7C528622C4}" srcOrd="0" destOrd="0" parTransId="{839EF61A-96BC-4FE0-9BF6-FB5EE2CE48BC}" sibTransId="{36485D04-C01C-43A5-ADBC-35DB8BB8C73F}"/>
    <dgm:cxn modelId="{CD6C2187-4A1C-41CE-9A3A-709B5B850838}" srcId="{C5AF1D1C-5FC3-4E98-B632-EF1243A89287}" destId="{A9F07720-B88E-4EFD-98C3-4C1B12D9E021}" srcOrd="2" destOrd="0" parTransId="{CEB9AE3B-1F93-479F-829F-F868A481C80F}" sibTransId="{76E1AEC9-1E07-41BF-9304-C32A1FC2EF5E}"/>
    <dgm:cxn modelId="{5BC3328B-936E-4795-AFF5-C0A538AEA15A}" type="presOf" srcId="{5453E60E-E7F6-4D62-923D-E2883AE429B4}" destId="{B62B0668-FDD8-4780-A164-5DEFD7719B13}" srcOrd="0" destOrd="1" presId="urn:microsoft.com/office/officeart/2005/8/layout/hList1"/>
    <dgm:cxn modelId="{592160C3-0B8F-4A28-A907-8F13D4AB4E7C}" type="presOf" srcId="{2EB19115-9987-45CA-AED6-E09A5050DEB1}" destId="{A4D4CCE8-23B5-438C-909E-6FA961F48138}" srcOrd="0" destOrd="0" presId="urn:microsoft.com/office/officeart/2005/8/layout/hList1"/>
    <dgm:cxn modelId="{162A65D6-CECF-450A-80A4-5016EBF636F1}" type="presOf" srcId="{0DBE8DCD-6618-4AD0-A87B-34B0F61146CE}" destId="{082B7271-9A7F-4A34-AFE5-F7927C556355}" srcOrd="0" destOrd="0" presId="urn:microsoft.com/office/officeart/2005/8/layout/hList1"/>
    <dgm:cxn modelId="{F72DCBE4-1327-44D6-B55D-A5FD4A8992AC}" srcId="{1327DBFC-C558-44EE-ABBC-2D9784A183E8}" destId="{5453E60E-E7F6-4D62-923D-E2883AE429B4}" srcOrd="1" destOrd="0" parTransId="{55A0B5BC-9D29-4E6C-8AB9-D0FB78109F40}" sibTransId="{524182D1-A0F9-4182-84CD-EC2EB9B6C60A}"/>
    <dgm:cxn modelId="{FE20CDEC-8309-4773-A99D-6C727EB9F580}" srcId="{1327DBFC-C558-44EE-ABBC-2D9784A183E8}" destId="{65858012-8812-49D3-BB34-C806F39EADFB}" srcOrd="0" destOrd="0" parTransId="{74E44A94-A25A-4CCF-BC3E-39C1445F52B2}" sibTransId="{3565F217-38F1-42B3-BD69-D5972EA650C1}"/>
    <dgm:cxn modelId="{CBB4C0ED-61E1-4E06-B6F7-E2EDE75E4C08}" type="presOf" srcId="{1327DBFC-C558-44EE-ABBC-2D9784A183E8}" destId="{4B293FF3-D7A2-4E93-A411-373B3B3F15FC}" srcOrd="0" destOrd="0" presId="urn:microsoft.com/office/officeart/2005/8/layout/hList1"/>
    <dgm:cxn modelId="{D8A3076C-54F6-47A8-8F36-4D4D2346DE6A}" type="presParOf" srcId="{846FCDC8-F906-42C1-9777-0689ACFC7593}" destId="{341495BA-57DB-4FD4-AA11-7478F4FD4B80}" srcOrd="0" destOrd="0" presId="urn:microsoft.com/office/officeart/2005/8/layout/hList1"/>
    <dgm:cxn modelId="{F48C606B-C2FB-4D96-9A13-B9F354ACFDCA}" type="presParOf" srcId="{341495BA-57DB-4FD4-AA11-7478F4FD4B80}" destId="{082B7271-9A7F-4A34-AFE5-F7927C556355}" srcOrd="0" destOrd="0" presId="urn:microsoft.com/office/officeart/2005/8/layout/hList1"/>
    <dgm:cxn modelId="{4DD0075B-8BF5-4C9C-AE8B-65160F127EA3}" type="presParOf" srcId="{341495BA-57DB-4FD4-AA11-7478F4FD4B80}" destId="{9A71EAA7-9EDC-47CA-9DC6-23EF11AF1670}" srcOrd="1" destOrd="0" presId="urn:microsoft.com/office/officeart/2005/8/layout/hList1"/>
    <dgm:cxn modelId="{D3F8052D-DA6F-4887-A670-BA80CFB2139B}" type="presParOf" srcId="{846FCDC8-F906-42C1-9777-0689ACFC7593}" destId="{DA7E3165-0512-4BC5-80A8-063A7C84D676}" srcOrd="1" destOrd="0" presId="urn:microsoft.com/office/officeart/2005/8/layout/hList1"/>
    <dgm:cxn modelId="{C903C774-F052-498F-904E-A920252BC1FA}" type="presParOf" srcId="{846FCDC8-F906-42C1-9777-0689ACFC7593}" destId="{24EECA35-9D51-4AA8-AE39-1B23663F1584}" srcOrd="2" destOrd="0" presId="urn:microsoft.com/office/officeart/2005/8/layout/hList1"/>
    <dgm:cxn modelId="{5C081054-1EDB-4C72-81B0-D44BA7AE2ABD}" type="presParOf" srcId="{24EECA35-9D51-4AA8-AE39-1B23663F1584}" destId="{4B293FF3-D7A2-4E93-A411-373B3B3F15FC}" srcOrd="0" destOrd="0" presId="urn:microsoft.com/office/officeart/2005/8/layout/hList1"/>
    <dgm:cxn modelId="{CD4C160C-6A51-4FD7-A92C-A6756F234270}" type="presParOf" srcId="{24EECA35-9D51-4AA8-AE39-1B23663F1584}" destId="{B62B0668-FDD8-4780-A164-5DEFD7719B13}" srcOrd="1" destOrd="0" presId="urn:microsoft.com/office/officeart/2005/8/layout/hList1"/>
    <dgm:cxn modelId="{43483020-42F3-4B1C-A87B-4E9DE5FA86EE}" type="presParOf" srcId="{846FCDC8-F906-42C1-9777-0689ACFC7593}" destId="{6070C04C-EA2E-4E3A-BFCA-C3C9309A4653}" srcOrd="3" destOrd="0" presId="urn:microsoft.com/office/officeart/2005/8/layout/hList1"/>
    <dgm:cxn modelId="{87B4D085-0FA9-4DD7-9084-AD9D9B667620}" type="presParOf" srcId="{846FCDC8-F906-42C1-9777-0689ACFC7593}" destId="{4A7868E2-9A5F-4FB8-AA41-938C01C15958}" srcOrd="4" destOrd="0" presId="urn:microsoft.com/office/officeart/2005/8/layout/hList1"/>
    <dgm:cxn modelId="{C5E6D5FC-06E7-4221-92F0-A45128107B04}" type="presParOf" srcId="{4A7868E2-9A5F-4FB8-AA41-938C01C15958}" destId="{D78B015F-BA0B-4F92-A4F9-7B04783FB202}" srcOrd="0" destOrd="0" presId="urn:microsoft.com/office/officeart/2005/8/layout/hList1"/>
    <dgm:cxn modelId="{B07304BD-D7C4-4023-B0A0-511A3B62E67D}" type="presParOf" srcId="{4A7868E2-9A5F-4FB8-AA41-938C01C15958}" destId="{A4D4CCE8-23B5-438C-909E-6FA961F481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F1D1C-5FC3-4E98-B632-EF1243A8928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DBE8DCD-6618-4AD0-A87B-34B0F61146CE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Survey</a:t>
          </a:r>
          <a:endParaRPr lang="en-GB" dirty="0">
            <a:latin typeface="Gill Sans Nova" panose="020B0602020104020203" pitchFamily="34" charset="0"/>
          </a:endParaRPr>
        </a:p>
      </dgm:t>
    </dgm:pt>
    <dgm:pt modelId="{D4584B75-D9D2-4303-B046-99945B049E13}" type="parTrans" cxnId="{3336914E-DF00-4CA1-A0EE-611872589E7E}">
      <dgm:prSet/>
      <dgm:spPr/>
      <dgm:t>
        <a:bodyPr/>
        <a:lstStyle/>
        <a:p>
          <a:endParaRPr lang="en-GB"/>
        </a:p>
      </dgm:t>
    </dgm:pt>
    <dgm:pt modelId="{8EFE7EF1-CD2F-4A3C-942D-07A19C335ACB}" type="sibTrans" cxnId="{3336914E-DF00-4CA1-A0EE-611872589E7E}">
      <dgm:prSet/>
      <dgm:spPr/>
      <dgm:t>
        <a:bodyPr/>
        <a:lstStyle/>
        <a:p>
          <a:endParaRPr lang="en-GB"/>
        </a:p>
      </dgm:t>
    </dgm:pt>
    <dgm:pt modelId="{11F8ED7B-FA72-4E23-AFAC-CF7C528622C4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Technological limitations</a:t>
          </a:r>
          <a:endParaRPr lang="en-GB" dirty="0">
            <a:latin typeface="Gill Sans Nova" panose="020B0602020104020203" pitchFamily="34" charset="0"/>
          </a:endParaRPr>
        </a:p>
      </dgm:t>
    </dgm:pt>
    <dgm:pt modelId="{839EF61A-96BC-4FE0-9BF6-FB5EE2CE48BC}" type="parTrans" cxnId="{51039857-2647-465A-8640-D1A8A5D6DDED}">
      <dgm:prSet/>
      <dgm:spPr/>
      <dgm:t>
        <a:bodyPr/>
        <a:lstStyle/>
        <a:p>
          <a:endParaRPr lang="en-GB"/>
        </a:p>
      </dgm:t>
    </dgm:pt>
    <dgm:pt modelId="{36485D04-C01C-43A5-ADBC-35DB8BB8C73F}" type="sibTrans" cxnId="{51039857-2647-465A-8640-D1A8A5D6DDED}">
      <dgm:prSet/>
      <dgm:spPr/>
      <dgm:t>
        <a:bodyPr/>
        <a:lstStyle/>
        <a:p>
          <a:endParaRPr lang="en-GB"/>
        </a:p>
      </dgm:t>
    </dgm:pt>
    <dgm:pt modelId="{1327DBFC-C558-44EE-ABBC-2D9784A183E8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Survivor Interviews</a:t>
          </a:r>
          <a:endParaRPr lang="en-GB" dirty="0">
            <a:latin typeface="Gill Sans Nova" panose="020B0602020104020203" pitchFamily="34" charset="0"/>
          </a:endParaRPr>
        </a:p>
      </dgm:t>
    </dgm:pt>
    <dgm:pt modelId="{EDF5FAA4-3521-4CA8-A687-733A7315491F}" type="parTrans" cxnId="{89E66173-41F5-4049-9F8E-3429310C69C5}">
      <dgm:prSet/>
      <dgm:spPr/>
      <dgm:t>
        <a:bodyPr/>
        <a:lstStyle/>
        <a:p>
          <a:endParaRPr lang="en-GB"/>
        </a:p>
      </dgm:t>
    </dgm:pt>
    <dgm:pt modelId="{CCE0050F-74EE-47CA-B4FD-C41B8CB27136}" type="sibTrans" cxnId="{89E66173-41F5-4049-9F8E-3429310C69C5}">
      <dgm:prSet/>
      <dgm:spPr/>
      <dgm:t>
        <a:bodyPr/>
        <a:lstStyle/>
        <a:p>
          <a:endParaRPr lang="en-GB"/>
        </a:p>
      </dgm:t>
    </dgm:pt>
    <dgm:pt modelId="{65858012-8812-49D3-BB34-C806F39EADFB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dirty="0">
              <a:latin typeface="Gill Sans Nova" panose="020B0602020104020203" pitchFamily="34" charset="0"/>
            </a:rPr>
            <a:t>Interview guide with recommended questions</a:t>
          </a:r>
          <a:endParaRPr lang="en-GB" dirty="0">
            <a:latin typeface="Gill Sans Nova" panose="020B0602020104020203" pitchFamily="34" charset="0"/>
          </a:endParaRPr>
        </a:p>
      </dgm:t>
    </dgm:pt>
    <dgm:pt modelId="{74E44A94-A25A-4CCF-BC3E-39C1445F52B2}" type="parTrans" cxnId="{FE20CDEC-8309-4773-A99D-6C727EB9F580}">
      <dgm:prSet/>
      <dgm:spPr/>
      <dgm:t>
        <a:bodyPr/>
        <a:lstStyle/>
        <a:p>
          <a:endParaRPr lang="en-GB"/>
        </a:p>
      </dgm:t>
    </dgm:pt>
    <dgm:pt modelId="{3565F217-38F1-42B3-BD69-D5972EA650C1}" type="sibTrans" cxnId="{FE20CDEC-8309-4773-A99D-6C727EB9F580}">
      <dgm:prSet/>
      <dgm:spPr/>
      <dgm:t>
        <a:bodyPr/>
        <a:lstStyle/>
        <a:p>
          <a:endParaRPr lang="en-GB"/>
        </a:p>
      </dgm:t>
    </dgm:pt>
    <dgm:pt modelId="{A9F07720-B88E-4EFD-98C3-4C1B12D9E021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Focus group</a:t>
          </a:r>
          <a:endParaRPr lang="en-GB" dirty="0">
            <a:latin typeface="Gill Sans Nova" panose="020B0602020104020203" pitchFamily="34" charset="0"/>
          </a:endParaRPr>
        </a:p>
      </dgm:t>
    </dgm:pt>
    <dgm:pt modelId="{CEB9AE3B-1F93-479F-829F-F868A481C80F}" type="parTrans" cxnId="{CD6C2187-4A1C-41CE-9A3A-709B5B850838}">
      <dgm:prSet/>
      <dgm:spPr/>
      <dgm:t>
        <a:bodyPr/>
        <a:lstStyle/>
        <a:p>
          <a:endParaRPr lang="en-GB"/>
        </a:p>
      </dgm:t>
    </dgm:pt>
    <dgm:pt modelId="{76E1AEC9-1E07-41BF-9304-C32A1FC2EF5E}" type="sibTrans" cxnId="{CD6C2187-4A1C-41CE-9A3A-709B5B850838}">
      <dgm:prSet/>
      <dgm:spPr/>
      <dgm:t>
        <a:bodyPr/>
        <a:lstStyle/>
        <a:p>
          <a:endParaRPr lang="en-GB"/>
        </a:p>
      </dgm:t>
    </dgm:pt>
    <dgm:pt modelId="{2EB19115-9987-45CA-AED6-E09A5050DEB1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Stakeholder diversity</a:t>
          </a:r>
          <a:endParaRPr lang="en-GB" dirty="0">
            <a:latin typeface="Gill Sans Nova" panose="020B0602020104020203" pitchFamily="34" charset="0"/>
          </a:endParaRPr>
        </a:p>
      </dgm:t>
    </dgm:pt>
    <dgm:pt modelId="{22624999-2D84-4718-A59D-397305685E6D}" type="parTrans" cxnId="{DD56F742-8FF2-47E4-B0FA-C4E97999418F}">
      <dgm:prSet/>
      <dgm:spPr/>
      <dgm:t>
        <a:bodyPr/>
        <a:lstStyle/>
        <a:p>
          <a:endParaRPr lang="en-GB"/>
        </a:p>
      </dgm:t>
    </dgm:pt>
    <dgm:pt modelId="{8D1E0482-2578-4007-96F2-CE78E0CF0BFE}" type="sibTrans" cxnId="{DD56F742-8FF2-47E4-B0FA-C4E97999418F}">
      <dgm:prSet/>
      <dgm:spPr/>
      <dgm:t>
        <a:bodyPr/>
        <a:lstStyle/>
        <a:p>
          <a:endParaRPr lang="en-GB"/>
        </a:p>
      </dgm:t>
    </dgm:pt>
    <dgm:pt modelId="{5F21192D-99C1-4DC3-814C-00FFBA063532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Topic variety</a:t>
          </a:r>
          <a:endParaRPr lang="en-GB" dirty="0">
            <a:latin typeface="Gill Sans Nova" panose="020B0602020104020203" pitchFamily="34" charset="0"/>
          </a:endParaRPr>
        </a:p>
      </dgm:t>
    </dgm:pt>
    <dgm:pt modelId="{EF0E0EB4-9ACD-4A3F-B228-188137040308}" type="parTrans" cxnId="{37107E63-B06B-4F54-BBFF-D3860837083B}">
      <dgm:prSet/>
      <dgm:spPr/>
      <dgm:t>
        <a:bodyPr/>
        <a:lstStyle/>
        <a:p>
          <a:endParaRPr lang="en-GB"/>
        </a:p>
      </dgm:t>
    </dgm:pt>
    <dgm:pt modelId="{6B0AA0A4-0E4F-4A72-97A4-3EC2035CE63E}" type="sibTrans" cxnId="{37107E63-B06B-4F54-BBFF-D3860837083B}">
      <dgm:prSet/>
      <dgm:spPr/>
      <dgm:t>
        <a:bodyPr/>
        <a:lstStyle/>
        <a:p>
          <a:endParaRPr lang="en-GB"/>
        </a:p>
      </dgm:t>
    </dgm:pt>
    <dgm:pt modelId="{43C3515B-B361-4D1D-89B3-D485DE45FA72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Length and prioritization</a:t>
          </a:r>
          <a:endParaRPr lang="en-GB" dirty="0">
            <a:latin typeface="Gill Sans Nova" panose="020B0602020104020203" pitchFamily="34" charset="0"/>
          </a:endParaRPr>
        </a:p>
      </dgm:t>
    </dgm:pt>
    <dgm:pt modelId="{F8C0975B-11FD-4E23-8289-9CB3B4E6D495}" type="parTrans" cxnId="{D2042E06-8726-4E91-8235-1A6BB5745909}">
      <dgm:prSet/>
      <dgm:spPr/>
      <dgm:t>
        <a:bodyPr/>
        <a:lstStyle/>
        <a:p>
          <a:endParaRPr lang="en-GB"/>
        </a:p>
      </dgm:t>
    </dgm:pt>
    <dgm:pt modelId="{F5AF96AF-D6F8-448B-9A4D-30D3FEE52D72}" type="sibTrans" cxnId="{D2042E06-8726-4E91-8235-1A6BB5745909}">
      <dgm:prSet/>
      <dgm:spPr/>
      <dgm:t>
        <a:bodyPr/>
        <a:lstStyle/>
        <a:p>
          <a:endParaRPr lang="en-GB"/>
        </a:p>
      </dgm:t>
    </dgm:pt>
    <dgm:pt modelId="{6E611C75-6FC3-4662-8E5A-44C06686754E}">
      <dgm:prSet phldrT="[Text]"/>
      <dgm:spPr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dirty="0">
              <a:latin typeface="Gill Sans Nova" panose="020B0602020104020203" pitchFamily="34" charset="0"/>
            </a:rPr>
            <a:t>Recruitment strategy</a:t>
          </a:r>
          <a:endParaRPr lang="en-GB" dirty="0">
            <a:latin typeface="Gill Sans Nova" panose="020B0602020104020203" pitchFamily="34" charset="0"/>
          </a:endParaRPr>
        </a:p>
      </dgm:t>
    </dgm:pt>
    <dgm:pt modelId="{05B9CD09-8B6A-472D-A3A5-A75445A2FE76}" type="parTrans" cxnId="{BCFCC417-6620-46C0-AD47-31228961737D}">
      <dgm:prSet/>
      <dgm:spPr/>
      <dgm:t>
        <a:bodyPr/>
        <a:lstStyle/>
        <a:p>
          <a:endParaRPr lang="en-GB"/>
        </a:p>
      </dgm:t>
    </dgm:pt>
    <dgm:pt modelId="{165E6C6B-0E71-4C61-8D5B-F7E574E1B186}" type="sibTrans" cxnId="{BCFCC417-6620-46C0-AD47-31228961737D}">
      <dgm:prSet/>
      <dgm:spPr/>
      <dgm:t>
        <a:bodyPr/>
        <a:lstStyle/>
        <a:p>
          <a:endParaRPr lang="en-GB"/>
        </a:p>
      </dgm:t>
    </dgm:pt>
    <dgm:pt modelId="{846FCDC8-F906-42C1-9777-0689ACFC7593}" type="pres">
      <dgm:prSet presAssocID="{C5AF1D1C-5FC3-4E98-B632-EF1243A89287}" presName="Name0" presStyleCnt="0">
        <dgm:presLayoutVars>
          <dgm:dir/>
          <dgm:animLvl val="lvl"/>
          <dgm:resizeHandles val="exact"/>
        </dgm:presLayoutVars>
      </dgm:prSet>
      <dgm:spPr/>
    </dgm:pt>
    <dgm:pt modelId="{341495BA-57DB-4FD4-AA11-7478F4FD4B80}" type="pres">
      <dgm:prSet presAssocID="{0DBE8DCD-6618-4AD0-A87B-34B0F61146CE}" presName="composite" presStyleCnt="0"/>
      <dgm:spPr/>
    </dgm:pt>
    <dgm:pt modelId="{082B7271-9A7F-4A34-AFE5-F7927C556355}" type="pres">
      <dgm:prSet presAssocID="{0DBE8DCD-6618-4AD0-A87B-34B0F61146C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A71EAA7-9EDC-47CA-9DC6-23EF11AF1670}" type="pres">
      <dgm:prSet presAssocID="{0DBE8DCD-6618-4AD0-A87B-34B0F61146CE}" presName="desTx" presStyleLbl="alignAccFollowNode1" presStyleIdx="0" presStyleCnt="3">
        <dgm:presLayoutVars>
          <dgm:bulletEnabled val="1"/>
        </dgm:presLayoutVars>
      </dgm:prSet>
      <dgm:spPr/>
    </dgm:pt>
    <dgm:pt modelId="{DA7E3165-0512-4BC5-80A8-063A7C84D676}" type="pres">
      <dgm:prSet presAssocID="{8EFE7EF1-CD2F-4A3C-942D-07A19C335ACB}" presName="space" presStyleCnt="0"/>
      <dgm:spPr/>
    </dgm:pt>
    <dgm:pt modelId="{24EECA35-9D51-4AA8-AE39-1B23663F1584}" type="pres">
      <dgm:prSet presAssocID="{1327DBFC-C558-44EE-ABBC-2D9784A183E8}" presName="composite" presStyleCnt="0"/>
      <dgm:spPr/>
    </dgm:pt>
    <dgm:pt modelId="{4B293FF3-D7A2-4E93-A411-373B3B3F15FC}" type="pres">
      <dgm:prSet presAssocID="{1327DBFC-C558-44EE-ABBC-2D9784A183E8}" presName="parTx" presStyleLbl="alignNode1" presStyleIdx="1" presStyleCnt="3" custScaleX="161549">
        <dgm:presLayoutVars>
          <dgm:chMax val="0"/>
          <dgm:chPref val="0"/>
          <dgm:bulletEnabled val="1"/>
        </dgm:presLayoutVars>
      </dgm:prSet>
      <dgm:spPr/>
    </dgm:pt>
    <dgm:pt modelId="{B62B0668-FDD8-4780-A164-5DEFD7719B13}" type="pres">
      <dgm:prSet presAssocID="{1327DBFC-C558-44EE-ABBC-2D9784A183E8}" presName="desTx" presStyleLbl="alignAccFollowNode1" presStyleIdx="1" presStyleCnt="3" custScaleX="161337">
        <dgm:presLayoutVars>
          <dgm:bulletEnabled val="1"/>
        </dgm:presLayoutVars>
      </dgm:prSet>
      <dgm:spPr/>
    </dgm:pt>
    <dgm:pt modelId="{6070C04C-EA2E-4E3A-BFCA-C3C9309A4653}" type="pres">
      <dgm:prSet presAssocID="{CCE0050F-74EE-47CA-B4FD-C41B8CB27136}" presName="space" presStyleCnt="0"/>
      <dgm:spPr/>
    </dgm:pt>
    <dgm:pt modelId="{4A7868E2-9A5F-4FB8-AA41-938C01C15958}" type="pres">
      <dgm:prSet presAssocID="{A9F07720-B88E-4EFD-98C3-4C1B12D9E021}" presName="composite" presStyleCnt="0"/>
      <dgm:spPr/>
    </dgm:pt>
    <dgm:pt modelId="{D78B015F-BA0B-4F92-A4F9-7B04783FB202}" type="pres">
      <dgm:prSet presAssocID="{A9F07720-B88E-4EFD-98C3-4C1B12D9E0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4D4CCE8-23B5-438C-909E-6FA961F48138}" type="pres">
      <dgm:prSet presAssocID="{A9F07720-B88E-4EFD-98C3-4C1B12D9E021}" presName="desTx" presStyleLbl="alignAccFollowNode1" presStyleIdx="2" presStyleCnt="3" custLinFactNeighborX="57983" custLinFactNeighborY="-393">
        <dgm:presLayoutVars>
          <dgm:bulletEnabled val="1"/>
        </dgm:presLayoutVars>
      </dgm:prSet>
      <dgm:spPr/>
    </dgm:pt>
  </dgm:ptLst>
  <dgm:cxnLst>
    <dgm:cxn modelId="{20B20405-0A79-4852-AD69-E1CD270FFCBB}" type="presOf" srcId="{11F8ED7B-FA72-4E23-AFAC-CF7C528622C4}" destId="{9A71EAA7-9EDC-47CA-9DC6-23EF11AF1670}" srcOrd="0" destOrd="0" presId="urn:microsoft.com/office/officeart/2005/8/layout/hList1"/>
    <dgm:cxn modelId="{D2042E06-8726-4E91-8235-1A6BB5745909}" srcId="{0DBE8DCD-6618-4AD0-A87B-34B0F61146CE}" destId="{43C3515B-B361-4D1D-89B3-D485DE45FA72}" srcOrd="1" destOrd="0" parTransId="{F8C0975B-11FD-4E23-8289-9CB3B4E6D495}" sibTransId="{F5AF96AF-D6F8-448B-9A4D-30D3FEE52D72}"/>
    <dgm:cxn modelId="{D670E416-BFDB-484F-89AA-C7FCBCD218E9}" type="presOf" srcId="{6E611C75-6FC3-4662-8E5A-44C06686754E}" destId="{B62B0668-FDD8-4780-A164-5DEFD7719B13}" srcOrd="0" destOrd="1" presId="urn:microsoft.com/office/officeart/2005/8/layout/hList1"/>
    <dgm:cxn modelId="{BCFCC417-6620-46C0-AD47-31228961737D}" srcId="{1327DBFC-C558-44EE-ABBC-2D9784A183E8}" destId="{6E611C75-6FC3-4662-8E5A-44C06686754E}" srcOrd="1" destOrd="0" parTransId="{05B9CD09-8B6A-472D-A3A5-A75445A2FE76}" sibTransId="{165E6C6B-0E71-4C61-8D5B-F7E574E1B186}"/>
    <dgm:cxn modelId="{D79AFF17-3A08-4C68-999E-BF88C73E37E6}" type="presOf" srcId="{C5AF1D1C-5FC3-4E98-B632-EF1243A89287}" destId="{846FCDC8-F906-42C1-9777-0689ACFC7593}" srcOrd="0" destOrd="0" presId="urn:microsoft.com/office/officeart/2005/8/layout/hList1"/>
    <dgm:cxn modelId="{80DB1718-DA7E-4E22-AEB8-F31808C0D427}" type="presOf" srcId="{65858012-8812-49D3-BB34-C806F39EADFB}" destId="{B62B0668-FDD8-4780-A164-5DEFD7719B13}" srcOrd="0" destOrd="0" presId="urn:microsoft.com/office/officeart/2005/8/layout/hList1"/>
    <dgm:cxn modelId="{B25AAF39-4424-4D89-AA3B-A15A984780A9}" type="presOf" srcId="{A9F07720-B88E-4EFD-98C3-4C1B12D9E021}" destId="{D78B015F-BA0B-4F92-A4F9-7B04783FB202}" srcOrd="0" destOrd="0" presId="urn:microsoft.com/office/officeart/2005/8/layout/hList1"/>
    <dgm:cxn modelId="{DD56F742-8FF2-47E4-B0FA-C4E97999418F}" srcId="{A9F07720-B88E-4EFD-98C3-4C1B12D9E021}" destId="{2EB19115-9987-45CA-AED6-E09A5050DEB1}" srcOrd="0" destOrd="0" parTransId="{22624999-2D84-4718-A59D-397305685E6D}" sibTransId="{8D1E0482-2578-4007-96F2-CE78E0CF0BFE}"/>
    <dgm:cxn modelId="{37107E63-B06B-4F54-BBFF-D3860837083B}" srcId="{A9F07720-B88E-4EFD-98C3-4C1B12D9E021}" destId="{5F21192D-99C1-4DC3-814C-00FFBA063532}" srcOrd="1" destOrd="0" parTransId="{EF0E0EB4-9ACD-4A3F-B228-188137040308}" sibTransId="{6B0AA0A4-0E4F-4A72-97A4-3EC2035CE63E}"/>
    <dgm:cxn modelId="{3336914E-DF00-4CA1-A0EE-611872589E7E}" srcId="{C5AF1D1C-5FC3-4E98-B632-EF1243A89287}" destId="{0DBE8DCD-6618-4AD0-A87B-34B0F61146CE}" srcOrd="0" destOrd="0" parTransId="{D4584B75-D9D2-4303-B046-99945B049E13}" sibTransId="{8EFE7EF1-CD2F-4A3C-942D-07A19C335ACB}"/>
    <dgm:cxn modelId="{89E66173-41F5-4049-9F8E-3429310C69C5}" srcId="{C5AF1D1C-5FC3-4E98-B632-EF1243A89287}" destId="{1327DBFC-C558-44EE-ABBC-2D9784A183E8}" srcOrd="1" destOrd="0" parTransId="{EDF5FAA4-3521-4CA8-A687-733A7315491F}" sibTransId="{CCE0050F-74EE-47CA-B4FD-C41B8CB27136}"/>
    <dgm:cxn modelId="{51039857-2647-465A-8640-D1A8A5D6DDED}" srcId="{0DBE8DCD-6618-4AD0-A87B-34B0F61146CE}" destId="{11F8ED7B-FA72-4E23-AFAC-CF7C528622C4}" srcOrd="0" destOrd="0" parTransId="{839EF61A-96BC-4FE0-9BF6-FB5EE2CE48BC}" sibTransId="{36485D04-C01C-43A5-ADBC-35DB8BB8C73F}"/>
    <dgm:cxn modelId="{1131717A-57FD-4C39-831D-492DE8E525C6}" type="presOf" srcId="{43C3515B-B361-4D1D-89B3-D485DE45FA72}" destId="{9A71EAA7-9EDC-47CA-9DC6-23EF11AF1670}" srcOrd="0" destOrd="1" presId="urn:microsoft.com/office/officeart/2005/8/layout/hList1"/>
    <dgm:cxn modelId="{CD6C2187-4A1C-41CE-9A3A-709B5B850838}" srcId="{C5AF1D1C-5FC3-4E98-B632-EF1243A89287}" destId="{A9F07720-B88E-4EFD-98C3-4C1B12D9E021}" srcOrd="2" destOrd="0" parTransId="{CEB9AE3B-1F93-479F-829F-F868A481C80F}" sibTransId="{76E1AEC9-1E07-41BF-9304-C32A1FC2EF5E}"/>
    <dgm:cxn modelId="{592160C3-0B8F-4A28-A907-8F13D4AB4E7C}" type="presOf" srcId="{2EB19115-9987-45CA-AED6-E09A5050DEB1}" destId="{A4D4CCE8-23B5-438C-909E-6FA961F48138}" srcOrd="0" destOrd="0" presId="urn:microsoft.com/office/officeart/2005/8/layout/hList1"/>
    <dgm:cxn modelId="{162A65D6-CECF-450A-80A4-5016EBF636F1}" type="presOf" srcId="{0DBE8DCD-6618-4AD0-A87B-34B0F61146CE}" destId="{082B7271-9A7F-4A34-AFE5-F7927C556355}" srcOrd="0" destOrd="0" presId="urn:microsoft.com/office/officeart/2005/8/layout/hList1"/>
    <dgm:cxn modelId="{FE20CDEC-8309-4773-A99D-6C727EB9F580}" srcId="{1327DBFC-C558-44EE-ABBC-2D9784A183E8}" destId="{65858012-8812-49D3-BB34-C806F39EADFB}" srcOrd="0" destOrd="0" parTransId="{74E44A94-A25A-4CCF-BC3E-39C1445F52B2}" sibTransId="{3565F217-38F1-42B3-BD69-D5972EA650C1}"/>
    <dgm:cxn modelId="{CBB4C0ED-61E1-4E06-B6F7-E2EDE75E4C08}" type="presOf" srcId="{1327DBFC-C558-44EE-ABBC-2D9784A183E8}" destId="{4B293FF3-D7A2-4E93-A411-373B3B3F15FC}" srcOrd="0" destOrd="0" presId="urn:microsoft.com/office/officeart/2005/8/layout/hList1"/>
    <dgm:cxn modelId="{4D629EFD-B3AF-44D1-A070-AD6583A23FA1}" type="presOf" srcId="{5F21192D-99C1-4DC3-814C-00FFBA063532}" destId="{A4D4CCE8-23B5-438C-909E-6FA961F48138}" srcOrd="0" destOrd="1" presId="urn:microsoft.com/office/officeart/2005/8/layout/hList1"/>
    <dgm:cxn modelId="{D8A3076C-54F6-47A8-8F36-4D4D2346DE6A}" type="presParOf" srcId="{846FCDC8-F906-42C1-9777-0689ACFC7593}" destId="{341495BA-57DB-4FD4-AA11-7478F4FD4B80}" srcOrd="0" destOrd="0" presId="urn:microsoft.com/office/officeart/2005/8/layout/hList1"/>
    <dgm:cxn modelId="{F48C606B-C2FB-4D96-9A13-B9F354ACFDCA}" type="presParOf" srcId="{341495BA-57DB-4FD4-AA11-7478F4FD4B80}" destId="{082B7271-9A7F-4A34-AFE5-F7927C556355}" srcOrd="0" destOrd="0" presId="urn:microsoft.com/office/officeart/2005/8/layout/hList1"/>
    <dgm:cxn modelId="{4DD0075B-8BF5-4C9C-AE8B-65160F127EA3}" type="presParOf" srcId="{341495BA-57DB-4FD4-AA11-7478F4FD4B80}" destId="{9A71EAA7-9EDC-47CA-9DC6-23EF11AF1670}" srcOrd="1" destOrd="0" presId="urn:microsoft.com/office/officeart/2005/8/layout/hList1"/>
    <dgm:cxn modelId="{D3F8052D-DA6F-4887-A670-BA80CFB2139B}" type="presParOf" srcId="{846FCDC8-F906-42C1-9777-0689ACFC7593}" destId="{DA7E3165-0512-4BC5-80A8-063A7C84D676}" srcOrd="1" destOrd="0" presId="urn:microsoft.com/office/officeart/2005/8/layout/hList1"/>
    <dgm:cxn modelId="{C903C774-F052-498F-904E-A920252BC1FA}" type="presParOf" srcId="{846FCDC8-F906-42C1-9777-0689ACFC7593}" destId="{24EECA35-9D51-4AA8-AE39-1B23663F1584}" srcOrd="2" destOrd="0" presId="urn:microsoft.com/office/officeart/2005/8/layout/hList1"/>
    <dgm:cxn modelId="{5C081054-1EDB-4C72-81B0-D44BA7AE2ABD}" type="presParOf" srcId="{24EECA35-9D51-4AA8-AE39-1B23663F1584}" destId="{4B293FF3-D7A2-4E93-A411-373B3B3F15FC}" srcOrd="0" destOrd="0" presId="urn:microsoft.com/office/officeart/2005/8/layout/hList1"/>
    <dgm:cxn modelId="{CD4C160C-6A51-4FD7-A92C-A6756F234270}" type="presParOf" srcId="{24EECA35-9D51-4AA8-AE39-1B23663F1584}" destId="{B62B0668-FDD8-4780-A164-5DEFD7719B13}" srcOrd="1" destOrd="0" presId="urn:microsoft.com/office/officeart/2005/8/layout/hList1"/>
    <dgm:cxn modelId="{43483020-42F3-4B1C-A87B-4E9DE5FA86EE}" type="presParOf" srcId="{846FCDC8-F906-42C1-9777-0689ACFC7593}" destId="{6070C04C-EA2E-4E3A-BFCA-C3C9309A4653}" srcOrd="3" destOrd="0" presId="urn:microsoft.com/office/officeart/2005/8/layout/hList1"/>
    <dgm:cxn modelId="{87B4D085-0FA9-4DD7-9084-AD9D9B667620}" type="presParOf" srcId="{846FCDC8-F906-42C1-9777-0689ACFC7593}" destId="{4A7868E2-9A5F-4FB8-AA41-938C01C15958}" srcOrd="4" destOrd="0" presId="urn:microsoft.com/office/officeart/2005/8/layout/hList1"/>
    <dgm:cxn modelId="{C5E6D5FC-06E7-4221-92F0-A45128107B04}" type="presParOf" srcId="{4A7868E2-9A5F-4FB8-AA41-938C01C15958}" destId="{D78B015F-BA0B-4F92-A4F9-7B04783FB202}" srcOrd="0" destOrd="0" presId="urn:microsoft.com/office/officeart/2005/8/layout/hList1"/>
    <dgm:cxn modelId="{B07304BD-D7C4-4023-B0A0-511A3B62E67D}" type="presParOf" srcId="{4A7868E2-9A5F-4FB8-AA41-938C01C15958}" destId="{A4D4CCE8-23B5-438C-909E-6FA961F481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AF1D1C-5FC3-4E98-B632-EF1243A8928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DBE8DCD-6618-4AD0-A87B-34B0F61146CE}">
      <dgm:prSet phldrT="[Text]"/>
      <dgm:spPr>
        <a:solidFill>
          <a:srgbClr val="970F5C"/>
        </a:solidFill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Survey</a:t>
          </a:r>
          <a:endParaRPr lang="en-GB" dirty="0">
            <a:latin typeface="Gill Sans Nova" panose="020B0602020104020203" pitchFamily="34" charset="0"/>
          </a:endParaRPr>
        </a:p>
      </dgm:t>
    </dgm:pt>
    <dgm:pt modelId="{D4584B75-D9D2-4303-B046-99945B049E13}" type="parTrans" cxnId="{3336914E-DF00-4CA1-A0EE-611872589E7E}">
      <dgm:prSet/>
      <dgm:spPr/>
      <dgm:t>
        <a:bodyPr/>
        <a:lstStyle/>
        <a:p>
          <a:endParaRPr lang="en-GB"/>
        </a:p>
      </dgm:t>
    </dgm:pt>
    <dgm:pt modelId="{8EFE7EF1-CD2F-4A3C-942D-07A19C335ACB}" type="sibTrans" cxnId="{3336914E-DF00-4CA1-A0EE-611872589E7E}">
      <dgm:prSet/>
      <dgm:spPr/>
      <dgm:t>
        <a:bodyPr/>
        <a:lstStyle/>
        <a:p>
          <a:endParaRPr lang="en-GB"/>
        </a:p>
      </dgm:t>
    </dgm:pt>
    <dgm:pt modelId="{FFD06CBB-1377-4810-953A-A6F28058D321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Convenience sampling</a:t>
          </a:r>
          <a:endParaRPr lang="en-GB" dirty="0">
            <a:latin typeface="Gill Sans Nova" panose="020B0602020104020203" pitchFamily="34" charset="0"/>
          </a:endParaRPr>
        </a:p>
      </dgm:t>
    </dgm:pt>
    <dgm:pt modelId="{62B39F9B-B365-458B-889F-2B03F639C69C}" type="parTrans" cxnId="{8CA34AC6-0FB0-4D69-B6A9-002EDA3923D7}">
      <dgm:prSet/>
      <dgm:spPr/>
      <dgm:t>
        <a:bodyPr/>
        <a:lstStyle/>
        <a:p>
          <a:endParaRPr lang="en-GB"/>
        </a:p>
      </dgm:t>
    </dgm:pt>
    <dgm:pt modelId="{E3C5943D-A250-4C1C-98F4-755BD7B25C5D}" type="sibTrans" cxnId="{8CA34AC6-0FB0-4D69-B6A9-002EDA3923D7}">
      <dgm:prSet/>
      <dgm:spPr/>
      <dgm:t>
        <a:bodyPr/>
        <a:lstStyle/>
        <a:p>
          <a:endParaRPr lang="en-GB"/>
        </a:p>
      </dgm:t>
    </dgm:pt>
    <dgm:pt modelId="{1327DBFC-C558-44EE-ABBC-2D9784A183E8}">
      <dgm:prSet phldrT="[Text]"/>
      <dgm:spPr>
        <a:solidFill>
          <a:srgbClr val="970F5C"/>
        </a:solidFill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Interviews</a:t>
          </a:r>
          <a:endParaRPr lang="en-GB" dirty="0">
            <a:latin typeface="Gill Sans Nova" panose="020B0602020104020203" pitchFamily="34" charset="0"/>
          </a:endParaRPr>
        </a:p>
      </dgm:t>
    </dgm:pt>
    <dgm:pt modelId="{EDF5FAA4-3521-4CA8-A687-733A7315491F}" type="parTrans" cxnId="{89E66173-41F5-4049-9F8E-3429310C69C5}">
      <dgm:prSet/>
      <dgm:spPr/>
      <dgm:t>
        <a:bodyPr/>
        <a:lstStyle/>
        <a:p>
          <a:endParaRPr lang="en-GB"/>
        </a:p>
      </dgm:t>
    </dgm:pt>
    <dgm:pt modelId="{CCE0050F-74EE-47CA-B4FD-C41B8CB27136}" type="sibTrans" cxnId="{89E66173-41F5-4049-9F8E-3429310C69C5}">
      <dgm:prSet/>
      <dgm:spPr/>
      <dgm:t>
        <a:bodyPr/>
        <a:lstStyle/>
        <a:p>
          <a:endParaRPr lang="en-GB"/>
        </a:p>
      </dgm:t>
    </dgm:pt>
    <dgm:pt modelId="{65858012-8812-49D3-BB34-C806F39EADFB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Recruitment difficulties </a:t>
          </a:r>
          <a:endParaRPr lang="en-GB" dirty="0">
            <a:latin typeface="Gill Sans Nova" panose="020B0602020104020203" pitchFamily="34" charset="0"/>
          </a:endParaRPr>
        </a:p>
      </dgm:t>
    </dgm:pt>
    <dgm:pt modelId="{74E44A94-A25A-4CCF-BC3E-39C1445F52B2}" type="parTrans" cxnId="{FE20CDEC-8309-4773-A99D-6C727EB9F580}">
      <dgm:prSet/>
      <dgm:spPr/>
      <dgm:t>
        <a:bodyPr/>
        <a:lstStyle/>
        <a:p>
          <a:endParaRPr lang="en-GB"/>
        </a:p>
      </dgm:t>
    </dgm:pt>
    <dgm:pt modelId="{3565F217-38F1-42B3-BD69-D5972EA650C1}" type="sibTrans" cxnId="{FE20CDEC-8309-4773-A99D-6C727EB9F580}">
      <dgm:prSet/>
      <dgm:spPr/>
      <dgm:t>
        <a:bodyPr/>
        <a:lstStyle/>
        <a:p>
          <a:endParaRPr lang="en-GB"/>
        </a:p>
      </dgm:t>
    </dgm:pt>
    <dgm:pt modelId="{A9F07720-B88E-4EFD-98C3-4C1B12D9E021}">
      <dgm:prSet phldrT="[Text]"/>
      <dgm:spPr>
        <a:solidFill>
          <a:srgbClr val="970F5C"/>
        </a:solidFill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Focus group</a:t>
          </a:r>
          <a:endParaRPr lang="en-GB" dirty="0">
            <a:latin typeface="Gill Sans Nova" panose="020B0602020104020203" pitchFamily="34" charset="0"/>
          </a:endParaRPr>
        </a:p>
      </dgm:t>
    </dgm:pt>
    <dgm:pt modelId="{CEB9AE3B-1F93-479F-829F-F868A481C80F}" type="parTrans" cxnId="{CD6C2187-4A1C-41CE-9A3A-709B5B850838}">
      <dgm:prSet/>
      <dgm:spPr/>
      <dgm:t>
        <a:bodyPr/>
        <a:lstStyle/>
        <a:p>
          <a:endParaRPr lang="en-GB"/>
        </a:p>
      </dgm:t>
    </dgm:pt>
    <dgm:pt modelId="{76E1AEC9-1E07-41BF-9304-C32A1FC2EF5E}" type="sibTrans" cxnId="{CD6C2187-4A1C-41CE-9A3A-709B5B850838}">
      <dgm:prSet/>
      <dgm:spPr/>
      <dgm:t>
        <a:bodyPr/>
        <a:lstStyle/>
        <a:p>
          <a:endParaRPr lang="en-GB"/>
        </a:p>
      </dgm:t>
    </dgm:pt>
    <dgm:pt modelId="{5F21192D-99C1-4DC3-814C-00FFBA063532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To validate findings</a:t>
          </a:r>
          <a:endParaRPr lang="en-GB" dirty="0">
            <a:latin typeface="Gill Sans Nova" panose="020B0602020104020203" pitchFamily="34" charset="0"/>
          </a:endParaRPr>
        </a:p>
      </dgm:t>
    </dgm:pt>
    <dgm:pt modelId="{EF0E0EB4-9ACD-4A3F-B228-188137040308}" type="parTrans" cxnId="{37107E63-B06B-4F54-BBFF-D3860837083B}">
      <dgm:prSet/>
      <dgm:spPr/>
      <dgm:t>
        <a:bodyPr/>
        <a:lstStyle/>
        <a:p>
          <a:endParaRPr lang="en-GB"/>
        </a:p>
      </dgm:t>
    </dgm:pt>
    <dgm:pt modelId="{6B0AA0A4-0E4F-4A72-97A4-3EC2035CE63E}" type="sibTrans" cxnId="{37107E63-B06B-4F54-BBFF-D3860837083B}">
      <dgm:prSet/>
      <dgm:spPr/>
      <dgm:t>
        <a:bodyPr/>
        <a:lstStyle/>
        <a:p>
          <a:endParaRPr lang="en-GB"/>
        </a:p>
      </dgm:t>
    </dgm:pt>
    <dgm:pt modelId="{B192DD4C-B65A-4CB7-8616-82DC390C91FA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Dissemination strategies</a:t>
          </a:r>
          <a:endParaRPr lang="en-GB" dirty="0">
            <a:latin typeface="Gill Sans Nova" panose="020B0602020104020203" pitchFamily="34" charset="0"/>
          </a:endParaRPr>
        </a:p>
      </dgm:t>
    </dgm:pt>
    <dgm:pt modelId="{46BB7781-1436-49A3-B2E3-CDE330E8D757}" type="parTrans" cxnId="{88E65A8A-AD47-4A2E-B35B-116B48928F9A}">
      <dgm:prSet/>
      <dgm:spPr/>
      <dgm:t>
        <a:bodyPr/>
        <a:lstStyle/>
        <a:p>
          <a:endParaRPr lang="en-GB"/>
        </a:p>
      </dgm:t>
    </dgm:pt>
    <dgm:pt modelId="{AE2A3669-C74E-4DDA-A345-39A04E10BB85}" type="sibTrans" cxnId="{88E65A8A-AD47-4A2E-B35B-116B48928F9A}">
      <dgm:prSet/>
      <dgm:spPr/>
      <dgm:t>
        <a:bodyPr/>
        <a:lstStyle/>
        <a:p>
          <a:endParaRPr lang="en-GB"/>
        </a:p>
      </dgm:t>
    </dgm:pt>
    <dgm:pt modelId="{8877620E-1C05-4DE0-9618-DAC006899B19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Variety in no. of responses</a:t>
          </a:r>
          <a:endParaRPr lang="en-GB" dirty="0">
            <a:latin typeface="Gill Sans Nova" panose="020B0602020104020203" pitchFamily="34" charset="0"/>
          </a:endParaRPr>
        </a:p>
      </dgm:t>
    </dgm:pt>
    <dgm:pt modelId="{C79BC53A-C20F-4DDE-9510-8136B2BF6437}" type="parTrans" cxnId="{0E6FE917-B722-4976-B87D-C3B5E90F58A8}">
      <dgm:prSet/>
      <dgm:spPr/>
      <dgm:t>
        <a:bodyPr/>
        <a:lstStyle/>
        <a:p>
          <a:endParaRPr lang="en-GB"/>
        </a:p>
      </dgm:t>
    </dgm:pt>
    <dgm:pt modelId="{20ADDF93-61F6-495C-A9BF-B86645791362}" type="sibTrans" cxnId="{0E6FE917-B722-4976-B87D-C3B5E90F58A8}">
      <dgm:prSet/>
      <dgm:spPr/>
      <dgm:t>
        <a:bodyPr/>
        <a:lstStyle/>
        <a:p>
          <a:endParaRPr lang="en-GB"/>
        </a:p>
      </dgm:t>
    </dgm:pt>
    <dgm:pt modelId="{1C6DAEBB-EF4A-40BE-BD57-6418A26F79FF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Unified interview guide</a:t>
          </a:r>
          <a:endParaRPr lang="en-GB" dirty="0">
            <a:latin typeface="Gill Sans Nova" panose="020B0602020104020203" pitchFamily="34" charset="0"/>
          </a:endParaRPr>
        </a:p>
      </dgm:t>
    </dgm:pt>
    <dgm:pt modelId="{A571D109-D7EE-4C7D-851A-05D4E82B3AD6}" type="parTrans" cxnId="{968373ED-5068-49E5-8F0C-717A05A3186C}">
      <dgm:prSet/>
      <dgm:spPr/>
      <dgm:t>
        <a:bodyPr/>
        <a:lstStyle/>
        <a:p>
          <a:endParaRPr lang="en-GB"/>
        </a:p>
      </dgm:t>
    </dgm:pt>
    <dgm:pt modelId="{B6BFE5A8-DD63-4BFD-8803-2471197F25B6}" type="sibTrans" cxnId="{968373ED-5068-49E5-8F0C-717A05A3186C}">
      <dgm:prSet/>
      <dgm:spPr/>
      <dgm:t>
        <a:bodyPr/>
        <a:lstStyle/>
        <a:p>
          <a:endParaRPr lang="en-GB"/>
        </a:p>
      </dgm:t>
    </dgm:pt>
    <dgm:pt modelId="{B3DFAF7C-979F-4F3C-888A-269EBE6B7AAF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Dependent on national context</a:t>
          </a:r>
          <a:endParaRPr lang="en-GB" dirty="0">
            <a:latin typeface="Gill Sans Nova" panose="020B0602020104020203" pitchFamily="34" charset="0"/>
          </a:endParaRPr>
        </a:p>
      </dgm:t>
    </dgm:pt>
    <dgm:pt modelId="{AE3D94AB-65A1-404C-9F64-40306DF4E939}" type="parTrans" cxnId="{8829A95D-0354-4665-B320-46416C6F4D9A}">
      <dgm:prSet/>
      <dgm:spPr/>
      <dgm:t>
        <a:bodyPr/>
        <a:lstStyle/>
        <a:p>
          <a:endParaRPr lang="en-GB"/>
        </a:p>
      </dgm:t>
    </dgm:pt>
    <dgm:pt modelId="{6F46CFDB-4669-4E99-AFB1-344A2241D163}" type="sibTrans" cxnId="{8829A95D-0354-4665-B320-46416C6F4D9A}">
      <dgm:prSet/>
      <dgm:spPr/>
      <dgm:t>
        <a:bodyPr/>
        <a:lstStyle/>
        <a:p>
          <a:endParaRPr lang="en-GB"/>
        </a:p>
      </dgm:t>
    </dgm:pt>
    <dgm:pt modelId="{846FCDC8-F906-42C1-9777-0689ACFC7593}" type="pres">
      <dgm:prSet presAssocID="{C5AF1D1C-5FC3-4E98-B632-EF1243A89287}" presName="Name0" presStyleCnt="0">
        <dgm:presLayoutVars>
          <dgm:dir/>
          <dgm:animLvl val="lvl"/>
          <dgm:resizeHandles val="exact"/>
        </dgm:presLayoutVars>
      </dgm:prSet>
      <dgm:spPr/>
    </dgm:pt>
    <dgm:pt modelId="{341495BA-57DB-4FD4-AA11-7478F4FD4B80}" type="pres">
      <dgm:prSet presAssocID="{0DBE8DCD-6618-4AD0-A87B-34B0F61146CE}" presName="composite" presStyleCnt="0"/>
      <dgm:spPr/>
    </dgm:pt>
    <dgm:pt modelId="{082B7271-9A7F-4A34-AFE5-F7927C556355}" type="pres">
      <dgm:prSet presAssocID="{0DBE8DCD-6618-4AD0-A87B-34B0F61146C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A71EAA7-9EDC-47CA-9DC6-23EF11AF1670}" type="pres">
      <dgm:prSet presAssocID="{0DBE8DCD-6618-4AD0-A87B-34B0F61146CE}" presName="desTx" presStyleLbl="alignAccFollowNode1" presStyleIdx="0" presStyleCnt="3">
        <dgm:presLayoutVars>
          <dgm:bulletEnabled val="1"/>
        </dgm:presLayoutVars>
      </dgm:prSet>
      <dgm:spPr/>
    </dgm:pt>
    <dgm:pt modelId="{DA7E3165-0512-4BC5-80A8-063A7C84D676}" type="pres">
      <dgm:prSet presAssocID="{8EFE7EF1-CD2F-4A3C-942D-07A19C335ACB}" presName="space" presStyleCnt="0"/>
      <dgm:spPr/>
    </dgm:pt>
    <dgm:pt modelId="{24EECA35-9D51-4AA8-AE39-1B23663F1584}" type="pres">
      <dgm:prSet presAssocID="{1327DBFC-C558-44EE-ABBC-2D9784A183E8}" presName="composite" presStyleCnt="0"/>
      <dgm:spPr/>
    </dgm:pt>
    <dgm:pt modelId="{4B293FF3-D7A2-4E93-A411-373B3B3F15FC}" type="pres">
      <dgm:prSet presAssocID="{1327DBFC-C558-44EE-ABBC-2D9784A183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62B0668-FDD8-4780-A164-5DEFD7719B13}" type="pres">
      <dgm:prSet presAssocID="{1327DBFC-C558-44EE-ABBC-2D9784A183E8}" presName="desTx" presStyleLbl="alignAccFollowNode1" presStyleIdx="1" presStyleCnt="3">
        <dgm:presLayoutVars>
          <dgm:bulletEnabled val="1"/>
        </dgm:presLayoutVars>
      </dgm:prSet>
      <dgm:spPr/>
    </dgm:pt>
    <dgm:pt modelId="{6070C04C-EA2E-4E3A-BFCA-C3C9309A4653}" type="pres">
      <dgm:prSet presAssocID="{CCE0050F-74EE-47CA-B4FD-C41B8CB27136}" presName="space" presStyleCnt="0"/>
      <dgm:spPr/>
    </dgm:pt>
    <dgm:pt modelId="{4A7868E2-9A5F-4FB8-AA41-938C01C15958}" type="pres">
      <dgm:prSet presAssocID="{A9F07720-B88E-4EFD-98C3-4C1B12D9E021}" presName="composite" presStyleCnt="0"/>
      <dgm:spPr/>
    </dgm:pt>
    <dgm:pt modelId="{D78B015F-BA0B-4F92-A4F9-7B04783FB202}" type="pres">
      <dgm:prSet presAssocID="{A9F07720-B88E-4EFD-98C3-4C1B12D9E0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4D4CCE8-23B5-438C-909E-6FA961F48138}" type="pres">
      <dgm:prSet presAssocID="{A9F07720-B88E-4EFD-98C3-4C1B12D9E02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E6FE917-B722-4976-B87D-C3B5E90F58A8}" srcId="{0DBE8DCD-6618-4AD0-A87B-34B0F61146CE}" destId="{8877620E-1C05-4DE0-9618-DAC006899B19}" srcOrd="2" destOrd="0" parTransId="{C79BC53A-C20F-4DDE-9510-8136B2BF6437}" sibTransId="{20ADDF93-61F6-495C-A9BF-B86645791362}"/>
    <dgm:cxn modelId="{D79AFF17-3A08-4C68-999E-BF88C73E37E6}" type="presOf" srcId="{C5AF1D1C-5FC3-4E98-B632-EF1243A89287}" destId="{846FCDC8-F906-42C1-9777-0689ACFC7593}" srcOrd="0" destOrd="0" presId="urn:microsoft.com/office/officeart/2005/8/layout/hList1"/>
    <dgm:cxn modelId="{80DB1718-DA7E-4E22-AEB8-F31808C0D427}" type="presOf" srcId="{65858012-8812-49D3-BB34-C806F39EADFB}" destId="{B62B0668-FDD8-4780-A164-5DEFD7719B13}" srcOrd="0" destOrd="1" presId="urn:microsoft.com/office/officeart/2005/8/layout/hList1"/>
    <dgm:cxn modelId="{B25AAF39-4424-4D89-AA3B-A15A984780A9}" type="presOf" srcId="{A9F07720-B88E-4EFD-98C3-4C1B12D9E021}" destId="{D78B015F-BA0B-4F92-A4F9-7B04783FB202}" srcOrd="0" destOrd="0" presId="urn:microsoft.com/office/officeart/2005/8/layout/hList1"/>
    <dgm:cxn modelId="{7F34DA3C-7296-452D-87D9-211540E916BB}" type="presOf" srcId="{8877620E-1C05-4DE0-9618-DAC006899B19}" destId="{9A71EAA7-9EDC-47CA-9DC6-23EF11AF1670}" srcOrd="0" destOrd="2" presId="urn:microsoft.com/office/officeart/2005/8/layout/hList1"/>
    <dgm:cxn modelId="{A7F00F3E-0D40-455F-8A97-014F2851DF18}" type="presOf" srcId="{1C6DAEBB-EF4A-40BE-BD57-6418A26F79FF}" destId="{B62B0668-FDD8-4780-A164-5DEFD7719B13}" srcOrd="0" destOrd="0" presId="urn:microsoft.com/office/officeart/2005/8/layout/hList1"/>
    <dgm:cxn modelId="{8829A95D-0354-4665-B320-46416C6F4D9A}" srcId="{A9F07720-B88E-4EFD-98C3-4C1B12D9E021}" destId="{B3DFAF7C-979F-4F3C-888A-269EBE6B7AAF}" srcOrd="0" destOrd="0" parTransId="{AE3D94AB-65A1-404C-9F64-40306DF4E939}" sibTransId="{6F46CFDB-4669-4E99-AFB1-344A2241D163}"/>
    <dgm:cxn modelId="{11A60742-93AA-483D-AFBD-65B47D7C7353}" type="presOf" srcId="{B192DD4C-B65A-4CB7-8616-82DC390C91FA}" destId="{9A71EAA7-9EDC-47CA-9DC6-23EF11AF1670}" srcOrd="0" destOrd="1" presId="urn:microsoft.com/office/officeart/2005/8/layout/hList1"/>
    <dgm:cxn modelId="{37107E63-B06B-4F54-BBFF-D3860837083B}" srcId="{A9F07720-B88E-4EFD-98C3-4C1B12D9E021}" destId="{5F21192D-99C1-4DC3-814C-00FFBA063532}" srcOrd="1" destOrd="0" parTransId="{EF0E0EB4-9ACD-4A3F-B228-188137040308}" sibTransId="{6B0AA0A4-0E4F-4A72-97A4-3EC2035CE63E}"/>
    <dgm:cxn modelId="{2C181164-C46B-436C-BC44-89B01F7BDBA2}" type="presOf" srcId="{B3DFAF7C-979F-4F3C-888A-269EBE6B7AAF}" destId="{A4D4CCE8-23B5-438C-909E-6FA961F48138}" srcOrd="0" destOrd="0" presId="urn:microsoft.com/office/officeart/2005/8/layout/hList1"/>
    <dgm:cxn modelId="{3336914E-DF00-4CA1-A0EE-611872589E7E}" srcId="{C5AF1D1C-5FC3-4E98-B632-EF1243A89287}" destId="{0DBE8DCD-6618-4AD0-A87B-34B0F61146CE}" srcOrd="0" destOrd="0" parTransId="{D4584B75-D9D2-4303-B046-99945B049E13}" sibTransId="{8EFE7EF1-CD2F-4A3C-942D-07A19C335ACB}"/>
    <dgm:cxn modelId="{89E66173-41F5-4049-9F8E-3429310C69C5}" srcId="{C5AF1D1C-5FC3-4E98-B632-EF1243A89287}" destId="{1327DBFC-C558-44EE-ABBC-2D9784A183E8}" srcOrd="1" destOrd="0" parTransId="{EDF5FAA4-3521-4CA8-A687-733A7315491F}" sibTransId="{CCE0050F-74EE-47CA-B4FD-C41B8CB27136}"/>
    <dgm:cxn modelId="{CD6C2187-4A1C-41CE-9A3A-709B5B850838}" srcId="{C5AF1D1C-5FC3-4E98-B632-EF1243A89287}" destId="{A9F07720-B88E-4EFD-98C3-4C1B12D9E021}" srcOrd="2" destOrd="0" parTransId="{CEB9AE3B-1F93-479F-829F-F868A481C80F}" sibTransId="{76E1AEC9-1E07-41BF-9304-C32A1FC2EF5E}"/>
    <dgm:cxn modelId="{88E65A8A-AD47-4A2E-B35B-116B48928F9A}" srcId="{0DBE8DCD-6618-4AD0-A87B-34B0F61146CE}" destId="{B192DD4C-B65A-4CB7-8616-82DC390C91FA}" srcOrd="1" destOrd="0" parTransId="{46BB7781-1436-49A3-B2E3-CDE330E8D757}" sibTransId="{AE2A3669-C74E-4DDA-A345-39A04E10BB85}"/>
    <dgm:cxn modelId="{8CA34AC6-0FB0-4D69-B6A9-002EDA3923D7}" srcId="{0DBE8DCD-6618-4AD0-A87B-34B0F61146CE}" destId="{FFD06CBB-1377-4810-953A-A6F28058D321}" srcOrd="0" destOrd="0" parTransId="{62B39F9B-B365-458B-889F-2B03F639C69C}" sibTransId="{E3C5943D-A250-4C1C-98F4-755BD7B25C5D}"/>
    <dgm:cxn modelId="{162A65D6-CECF-450A-80A4-5016EBF636F1}" type="presOf" srcId="{0DBE8DCD-6618-4AD0-A87B-34B0F61146CE}" destId="{082B7271-9A7F-4A34-AFE5-F7927C556355}" srcOrd="0" destOrd="0" presId="urn:microsoft.com/office/officeart/2005/8/layout/hList1"/>
    <dgm:cxn modelId="{FE20CDEC-8309-4773-A99D-6C727EB9F580}" srcId="{1327DBFC-C558-44EE-ABBC-2D9784A183E8}" destId="{65858012-8812-49D3-BB34-C806F39EADFB}" srcOrd="1" destOrd="0" parTransId="{74E44A94-A25A-4CCF-BC3E-39C1445F52B2}" sibTransId="{3565F217-38F1-42B3-BD69-D5972EA650C1}"/>
    <dgm:cxn modelId="{968373ED-5068-49E5-8F0C-717A05A3186C}" srcId="{1327DBFC-C558-44EE-ABBC-2D9784A183E8}" destId="{1C6DAEBB-EF4A-40BE-BD57-6418A26F79FF}" srcOrd="0" destOrd="0" parTransId="{A571D109-D7EE-4C7D-851A-05D4E82B3AD6}" sibTransId="{B6BFE5A8-DD63-4BFD-8803-2471197F25B6}"/>
    <dgm:cxn modelId="{CBB4C0ED-61E1-4E06-B6F7-E2EDE75E4C08}" type="presOf" srcId="{1327DBFC-C558-44EE-ABBC-2D9784A183E8}" destId="{4B293FF3-D7A2-4E93-A411-373B3B3F15FC}" srcOrd="0" destOrd="0" presId="urn:microsoft.com/office/officeart/2005/8/layout/hList1"/>
    <dgm:cxn modelId="{ACE5C0F0-E75B-41C0-9E8A-96503373BBE4}" type="presOf" srcId="{FFD06CBB-1377-4810-953A-A6F28058D321}" destId="{9A71EAA7-9EDC-47CA-9DC6-23EF11AF1670}" srcOrd="0" destOrd="0" presId="urn:microsoft.com/office/officeart/2005/8/layout/hList1"/>
    <dgm:cxn modelId="{4D629EFD-B3AF-44D1-A070-AD6583A23FA1}" type="presOf" srcId="{5F21192D-99C1-4DC3-814C-00FFBA063532}" destId="{A4D4CCE8-23B5-438C-909E-6FA961F48138}" srcOrd="0" destOrd="1" presId="urn:microsoft.com/office/officeart/2005/8/layout/hList1"/>
    <dgm:cxn modelId="{D8A3076C-54F6-47A8-8F36-4D4D2346DE6A}" type="presParOf" srcId="{846FCDC8-F906-42C1-9777-0689ACFC7593}" destId="{341495BA-57DB-4FD4-AA11-7478F4FD4B80}" srcOrd="0" destOrd="0" presId="urn:microsoft.com/office/officeart/2005/8/layout/hList1"/>
    <dgm:cxn modelId="{F48C606B-C2FB-4D96-9A13-B9F354ACFDCA}" type="presParOf" srcId="{341495BA-57DB-4FD4-AA11-7478F4FD4B80}" destId="{082B7271-9A7F-4A34-AFE5-F7927C556355}" srcOrd="0" destOrd="0" presId="urn:microsoft.com/office/officeart/2005/8/layout/hList1"/>
    <dgm:cxn modelId="{4DD0075B-8BF5-4C9C-AE8B-65160F127EA3}" type="presParOf" srcId="{341495BA-57DB-4FD4-AA11-7478F4FD4B80}" destId="{9A71EAA7-9EDC-47CA-9DC6-23EF11AF1670}" srcOrd="1" destOrd="0" presId="urn:microsoft.com/office/officeart/2005/8/layout/hList1"/>
    <dgm:cxn modelId="{D3F8052D-DA6F-4887-A670-BA80CFB2139B}" type="presParOf" srcId="{846FCDC8-F906-42C1-9777-0689ACFC7593}" destId="{DA7E3165-0512-4BC5-80A8-063A7C84D676}" srcOrd="1" destOrd="0" presId="urn:microsoft.com/office/officeart/2005/8/layout/hList1"/>
    <dgm:cxn modelId="{C903C774-F052-498F-904E-A920252BC1FA}" type="presParOf" srcId="{846FCDC8-F906-42C1-9777-0689ACFC7593}" destId="{24EECA35-9D51-4AA8-AE39-1B23663F1584}" srcOrd="2" destOrd="0" presId="urn:microsoft.com/office/officeart/2005/8/layout/hList1"/>
    <dgm:cxn modelId="{5C081054-1EDB-4C72-81B0-D44BA7AE2ABD}" type="presParOf" srcId="{24EECA35-9D51-4AA8-AE39-1B23663F1584}" destId="{4B293FF3-D7A2-4E93-A411-373B3B3F15FC}" srcOrd="0" destOrd="0" presId="urn:microsoft.com/office/officeart/2005/8/layout/hList1"/>
    <dgm:cxn modelId="{CD4C160C-6A51-4FD7-A92C-A6756F234270}" type="presParOf" srcId="{24EECA35-9D51-4AA8-AE39-1B23663F1584}" destId="{B62B0668-FDD8-4780-A164-5DEFD7719B13}" srcOrd="1" destOrd="0" presId="urn:microsoft.com/office/officeart/2005/8/layout/hList1"/>
    <dgm:cxn modelId="{43483020-42F3-4B1C-A87B-4E9DE5FA86EE}" type="presParOf" srcId="{846FCDC8-F906-42C1-9777-0689ACFC7593}" destId="{6070C04C-EA2E-4E3A-BFCA-C3C9309A4653}" srcOrd="3" destOrd="0" presId="urn:microsoft.com/office/officeart/2005/8/layout/hList1"/>
    <dgm:cxn modelId="{87B4D085-0FA9-4DD7-9084-AD9D9B667620}" type="presParOf" srcId="{846FCDC8-F906-42C1-9777-0689ACFC7593}" destId="{4A7868E2-9A5F-4FB8-AA41-938C01C15958}" srcOrd="4" destOrd="0" presId="urn:microsoft.com/office/officeart/2005/8/layout/hList1"/>
    <dgm:cxn modelId="{C5E6D5FC-06E7-4221-92F0-A45128107B04}" type="presParOf" srcId="{4A7868E2-9A5F-4FB8-AA41-938C01C15958}" destId="{D78B015F-BA0B-4F92-A4F9-7B04783FB202}" srcOrd="0" destOrd="0" presId="urn:microsoft.com/office/officeart/2005/8/layout/hList1"/>
    <dgm:cxn modelId="{B07304BD-D7C4-4023-B0A0-511A3B62E67D}" type="presParOf" srcId="{4A7868E2-9A5F-4FB8-AA41-938C01C15958}" destId="{A4D4CCE8-23B5-438C-909E-6FA961F481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AF1D1C-5FC3-4E98-B632-EF1243A8928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DBE8DCD-6618-4AD0-A87B-34B0F61146CE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Data collection</a:t>
          </a:r>
          <a:endParaRPr lang="en-GB" dirty="0">
            <a:latin typeface="Gill Sans Nova" panose="020B0602020104020203" pitchFamily="34" charset="0"/>
          </a:endParaRPr>
        </a:p>
      </dgm:t>
    </dgm:pt>
    <dgm:pt modelId="{D4584B75-D9D2-4303-B046-99945B049E13}" type="parTrans" cxnId="{3336914E-DF00-4CA1-A0EE-611872589E7E}">
      <dgm:prSet/>
      <dgm:spPr/>
      <dgm:t>
        <a:bodyPr/>
        <a:lstStyle/>
        <a:p>
          <a:endParaRPr lang="en-GB"/>
        </a:p>
      </dgm:t>
    </dgm:pt>
    <dgm:pt modelId="{8EFE7EF1-CD2F-4A3C-942D-07A19C335ACB}" type="sibTrans" cxnId="{3336914E-DF00-4CA1-A0EE-611872589E7E}">
      <dgm:prSet/>
      <dgm:spPr/>
      <dgm:t>
        <a:bodyPr/>
        <a:lstStyle/>
        <a:p>
          <a:endParaRPr lang="en-GB"/>
        </a:p>
      </dgm:t>
    </dgm:pt>
    <dgm:pt modelId="{FFD06CBB-1377-4810-953A-A6F28058D321}">
      <dgm:prSet phldrT="[Text]" custT="1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4200" dirty="0">
              <a:solidFill>
                <a:srgbClr val="000000"/>
              </a:solidFill>
              <a:latin typeface="Gill Sans Nova" panose="020B0602020104020203" pitchFamily="34" charset="0"/>
              <a:ea typeface="Arial"/>
              <a:cs typeface="Arial"/>
              <a:sym typeface="Arial"/>
            </a:rPr>
            <a:t> June to September 2024</a:t>
          </a:r>
          <a:endParaRPr lang="en-GB" sz="4200" dirty="0">
            <a:latin typeface="Gill Sans Nova" panose="020B0602020104020203" pitchFamily="34" charset="0"/>
          </a:endParaRPr>
        </a:p>
      </dgm:t>
    </dgm:pt>
    <dgm:pt modelId="{62B39F9B-B365-458B-889F-2B03F639C69C}" type="parTrans" cxnId="{8CA34AC6-0FB0-4D69-B6A9-002EDA3923D7}">
      <dgm:prSet/>
      <dgm:spPr/>
      <dgm:t>
        <a:bodyPr/>
        <a:lstStyle/>
        <a:p>
          <a:endParaRPr lang="en-GB"/>
        </a:p>
      </dgm:t>
    </dgm:pt>
    <dgm:pt modelId="{E3C5943D-A250-4C1C-98F4-755BD7B25C5D}" type="sibTrans" cxnId="{8CA34AC6-0FB0-4D69-B6A9-002EDA3923D7}">
      <dgm:prSet/>
      <dgm:spPr/>
      <dgm:t>
        <a:bodyPr/>
        <a:lstStyle/>
        <a:p>
          <a:endParaRPr lang="en-GB"/>
        </a:p>
      </dgm:t>
    </dgm:pt>
    <dgm:pt modelId="{1327DBFC-C558-44EE-ABBC-2D9784A183E8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Sample</a:t>
          </a:r>
          <a:endParaRPr lang="en-GB" dirty="0">
            <a:latin typeface="Gill Sans Nova" panose="020B0602020104020203" pitchFamily="34" charset="0"/>
          </a:endParaRPr>
        </a:p>
      </dgm:t>
    </dgm:pt>
    <dgm:pt modelId="{EDF5FAA4-3521-4CA8-A687-733A7315491F}" type="parTrans" cxnId="{89E66173-41F5-4049-9F8E-3429310C69C5}">
      <dgm:prSet/>
      <dgm:spPr/>
      <dgm:t>
        <a:bodyPr/>
        <a:lstStyle/>
        <a:p>
          <a:endParaRPr lang="en-GB"/>
        </a:p>
      </dgm:t>
    </dgm:pt>
    <dgm:pt modelId="{CCE0050F-74EE-47CA-B4FD-C41B8CB27136}" type="sibTrans" cxnId="{89E66173-41F5-4049-9F8E-3429310C69C5}">
      <dgm:prSet/>
      <dgm:spPr/>
      <dgm:t>
        <a:bodyPr/>
        <a:lstStyle/>
        <a:p>
          <a:endParaRPr lang="en-GB"/>
        </a:p>
      </dgm:t>
    </dgm:pt>
    <dgm:pt modelId="{A9F07720-B88E-4EFD-98C3-4C1B12D9E021}">
      <dgm:prSet phldrT="[Text]"/>
      <dgm:spPr>
        <a:solidFill>
          <a:srgbClr val="970F5C"/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Interviews</a:t>
          </a:r>
          <a:endParaRPr lang="en-GB" dirty="0">
            <a:latin typeface="Gill Sans Nova" panose="020B0602020104020203" pitchFamily="34" charset="0"/>
          </a:endParaRPr>
        </a:p>
      </dgm:t>
    </dgm:pt>
    <dgm:pt modelId="{CEB9AE3B-1F93-479F-829F-F868A481C80F}" type="parTrans" cxnId="{CD6C2187-4A1C-41CE-9A3A-709B5B850838}">
      <dgm:prSet/>
      <dgm:spPr/>
      <dgm:t>
        <a:bodyPr/>
        <a:lstStyle/>
        <a:p>
          <a:endParaRPr lang="en-GB"/>
        </a:p>
      </dgm:t>
    </dgm:pt>
    <dgm:pt modelId="{76E1AEC9-1E07-41BF-9304-C32A1FC2EF5E}" type="sibTrans" cxnId="{CD6C2187-4A1C-41CE-9A3A-709B5B850838}">
      <dgm:prSet/>
      <dgm:spPr/>
      <dgm:t>
        <a:bodyPr/>
        <a:lstStyle/>
        <a:p>
          <a:endParaRPr lang="en-GB"/>
        </a:p>
      </dgm:t>
    </dgm:pt>
    <dgm:pt modelId="{1C6DAEBB-EF4A-40BE-BD57-6418A26F79FF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 N = </a:t>
          </a:r>
          <a:r>
            <a:rPr lang="en-US" dirty="0">
              <a:solidFill>
                <a:srgbClr val="000000"/>
              </a:solidFill>
              <a:latin typeface="Gill Sans Nova" panose="020B0602020104020203" pitchFamily="34" charset="0"/>
              <a:ea typeface="Arial"/>
              <a:cs typeface="Arial"/>
              <a:sym typeface="Arial"/>
            </a:rPr>
            <a:t>4,637 survey respondents</a:t>
          </a:r>
          <a:endParaRPr lang="en-GB" dirty="0">
            <a:latin typeface="Gill Sans Nova" panose="020B0602020104020203" pitchFamily="34" charset="0"/>
          </a:endParaRPr>
        </a:p>
      </dgm:t>
    </dgm:pt>
    <dgm:pt modelId="{A571D109-D7EE-4C7D-851A-05D4E82B3AD6}" type="parTrans" cxnId="{968373ED-5068-49E5-8F0C-717A05A3186C}">
      <dgm:prSet/>
      <dgm:spPr/>
      <dgm:t>
        <a:bodyPr/>
        <a:lstStyle/>
        <a:p>
          <a:endParaRPr lang="en-GB"/>
        </a:p>
      </dgm:t>
    </dgm:pt>
    <dgm:pt modelId="{B6BFE5A8-DD63-4BFD-8803-2471197F25B6}" type="sibTrans" cxnId="{968373ED-5068-49E5-8F0C-717A05A3186C}">
      <dgm:prSet/>
      <dgm:spPr/>
      <dgm:t>
        <a:bodyPr/>
        <a:lstStyle/>
        <a:p>
          <a:endParaRPr lang="en-GB"/>
        </a:p>
      </dgm:t>
    </dgm:pt>
    <dgm:pt modelId="{B3DFAF7C-979F-4F3C-888A-269EBE6B7AAF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 44 individual interviews</a:t>
          </a:r>
          <a:endParaRPr lang="en-GB" dirty="0">
            <a:latin typeface="Gill Sans Nova" panose="020B0602020104020203" pitchFamily="34" charset="0"/>
          </a:endParaRPr>
        </a:p>
      </dgm:t>
    </dgm:pt>
    <dgm:pt modelId="{AE3D94AB-65A1-404C-9F64-40306DF4E939}" type="parTrans" cxnId="{8829A95D-0354-4665-B320-46416C6F4D9A}">
      <dgm:prSet/>
      <dgm:spPr/>
      <dgm:t>
        <a:bodyPr/>
        <a:lstStyle/>
        <a:p>
          <a:endParaRPr lang="en-GB"/>
        </a:p>
      </dgm:t>
    </dgm:pt>
    <dgm:pt modelId="{6F46CFDB-4669-4E99-AFB1-344A2241D163}" type="sibTrans" cxnId="{8829A95D-0354-4665-B320-46416C6F4D9A}">
      <dgm:prSet/>
      <dgm:spPr/>
      <dgm:t>
        <a:bodyPr/>
        <a:lstStyle/>
        <a:p>
          <a:endParaRPr lang="en-GB"/>
        </a:p>
      </dgm:t>
    </dgm:pt>
    <dgm:pt modelId="{9FCF7BD1-81DB-4DD2-96B9-BB0740B8827B}">
      <dgm:prSet phldrT="[Text]"/>
      <dgm:spPr>
        <a:solidFill>
          <a:srgbClr val="E9C9BF">
            <a:alpha val="90000"/>
          </a:srgbClr>
        </a:solidFill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 7 focus groups</a:t>
          </a:r>
          <a:endParaRPr lang="en-GB" dirty="0">
            <a:latin typeface="Gill Sans Nova" panose="020B0602020104020203" pitchFamily="34" charset="0"/>
          </a:endParaRPr>
        </a:p>
      </dgm:t>
    </dgm:pt>
    <dgm:pt modelId="{12DEEC40-44E7-4E90-989D-4D12ABACF400}" type="parTrans" cxnId="{D2DF3CA5-4411-48D3-8FEA-031DD28873CF}">
      <dgm:prSet/>
      <dgm:spPr/>
      <dgm:t>
        <a:bodyPr/>
        <a:lstStyle/>
        <a:p>
          <a:endParaRPr lang="en-GB"/>
        </a:p>
      </dgm:t>
    </dgm:pt>
    <dgm:pt modelId="{BC4A5551-FE26-477C-863D-51C8E825CD2F}" type="sibTrans" cxnId="{D2DF3CA5-4411-48D3-8FEA-031DD28873CF}">
      <dgm:prSet/>
      <dgm:spPr/>
      <dgm:t>
        <a:bodyPr/>
        <a:lstStyle/>
        <a:p>
          <a:endParaRPr lang="en-GB"/>
        </a:p>
      </dgm:t>
    </dgm:pt>
    <dgm:pt modelId="{846FCDC8-F906-42C1-9777-0689ACFC7593}" type="pres">
      <dgm:prSet presAssocID="{C5AF1D1C-5FC3-4E98-B632-EF1243A89287}" presName="Name0" presStyleCnt="0">
        <dgm:presLayoutVars>
          <dgm:dir/>
          <dgm:animLvl val="lvl"/>
          <dgm:resizeHandles val="exact"/>
        </dgm:presLayoutVars>
      </dgm:prSet>
      <dgm:spPr/>
    </dgm:pt>
    <dgm:pt modelId="{341495BA-57DB-4FD4-AA11-7478F4FD4B80}" type="pres">
      <dgm:prSet presAssocID="{0DBE8DCD-6618-4AD0-A87B-34B0F61146CE}" presName="composite" presStyleCnt="0"/>
      <dgm:spPr/>
    </dgm:pt>
    <dgm:pt modelId="{082B7271-9A7F-4A34-AFE5-F7927C556355}" type="pres">
      <dgm:prSet presAssocID="{0DBE8DCD-6618-4AD0-A87B-34B0F61146C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A71EAA7-9EDC-47CA-9DC6-23EF11AF1670}" type="pres">
      <dgm:prSet presAssocID="{0DBE8DCD-6618-4AD0-A87B-34B0F61146CE}" presName="desTx" presStyleLbl="alignAccFollowNode1" presStyleIdx="0" presStyleCnt="3">
        <dgm:presLayoutVars>
          <dgm:bulletEnabled val="1"/>
        </dgm:presLayoutVars>
      </dgm:prSet>
      <dgm:spPr/>
    </dgm:pt>
    <dgm:pt modelId="{DA7E3165-0512-4BC5-80A8-063A7C84D676}" type="pres">
      <dgm:prSet presAssocID="{8EFE7EF1-CD2F-4A3C-942D-07A19C335ACB}" presName="space" presStyleCnt="0"/>
      <dgm:spPr/>
    </dgm:pt>
    <dgm:pt modelId="{24EECA35-9D51-4AA8-AE39-1B23663F1584}" type="pres">
      <dgm:prSet presAssocID="{1327DBFC-C558-44EE-ABBC-2D9784A183E8}" presName="composite" presStyleCnt="0"/>
      <dgm:spPr/>
    </dgm:pt>
    <dgm:pt modelId="{4B293FF3-D7A2-4E93-A411-373B3B3F15FC}" type="pres">
      <dgm:prSet presAssocID="{1327DBFC-C558-44EE-ABBC-2D9784A183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62B0668-FDD8-4780-A164-5DEFD7719B13}" type="pres">
      <dgm:prSet presAssocID="{1327DBFC-C558-44EE-ABBC-2D9784A183E8}" presName="desTx" presStyleLbl="alignAccFollowNode1" presStyleIdx="1" presStyleCnt="3">
        <dgm:presLayoutVars>
          <dgm:bulletEnabled val="1"/>
        </dgm:presLayoutVars>
      </dgm:prSet>
      <dgm:spPr/>
    </dgm:pt>
    <dgm:pt modelId="{6070C04C-EA2E-4E3A-BFCA-C3C9309A4653}" type="pres">
      <dgm:prSet presAssocID="{CCE0050F-74EE-47CA-B4FD-C41B8CB27136}" presName="space" presStyleCnt="0"/>
      <dgm:spPr/>
    </dgm:pt>
    <dgm:pt modelId="{4A7868E2-9A5F-4FB8-AA41-938C01C15958}" type="pres">
      <dgm:prSet presAssocID="{A9F07720-B88E-4EFD-98C3-4C1B12D9E021}" presName="composite" presStyleCnt="0"/>
      <dgm:spPr/>
    </dgm:pt>
    <dgm:pt modelId="{D78B015F-BA0B-4F92-A4F9-7B04783FB202}" type="pres">
      <dgm:prSet presAssocID="{A9F07720-B88E-4EFD-98C3-4C1B12D9E0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4D4CCE8-23B5-438C-909E-6FA961F48138}" type="pres">
      <dgm:prSet presAssocID="{A9F07720-B88E-4EFD-98C3-4C1B12D9E02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79AFF17-3A08-4C68-999E-BF88C73E37E6}" type="presOf" srcId="{C5AF1D1C-5FC3-4E98-B632-EF1243A89287}" destId="{846FCDC8-F906-42C1-9777-0689ACFC7593}" srcOrd="0" destOrd="0" presId="urn:microsoft.com/office/officeart/2005/8/layout/hList1"/>
    <dgm:cxn modelId="{B25AAF39-4424-4D89-AA3B-A15A984780A9}" type="presOf" srcId="{A9F07720-B88E-4EFD-98C3-4C1B12D9E021}" destId="{D78B015F-BA0B-4F92-A4F9-7B04783FB202}" srcOrd="0" destOrd="0" presId="urn:microsoft.com/office/officeart/2005/8/layout/hList1"/>
    <dgm:cxn modelId="{A7F00F3E-0D40-455F-8A97-014F2851DF18}" type="presOf" srcId="{1C6DAEBB-EF4A-40BE-BD57-6418A26F79FF}" destId="{B62B0668-FDD8-4780-A164-5DEFD7719B13}" srcOrd="0" destOrd="0" presId="urn:microsoft.com/office/officeart/2005/8/layout/hList1"/>
    <dgm:cxn modelId="{8829A95D-0354-4665-B320-46416C6F4D9A}" srcId="{A9F07720-B88E-4EFD-98C3-4C1B12D9E021}" destId="{B3DFAF7C-979F-4F3C-888A-269EBE6B7AAF}" srcOrd="0" destOrd="0" parTransId="{AE3D94AB-65A1-404C-9F64-40306DF4E939}" sibTransId="{6F46CFDB-4669-4E99-AFB1-344A2241D163}"/>
    <dgm:cxn modelId="{2C181164-C46B-436C-BC44-89B01F7BDBA2}" type="presOf" srcId="{B3DFAF7C-979F-4F3C-888A-269EBE6B7AAF}" destId="{A4D4CCE8-23B5-438C-909E-6FA961F48138}" srcOrd="0" destOrd="0" presId="urn:microsoft.com/office/officeart/2005/8/layout/hList1"/>
    <dgm:cxn modelId="{3336914E-DF00-4CA1-A0EE-611872589E7E}" srcId="{C5AF1D1C-5FC3-4E98-B632-EF1243A89287}" destId="{0DBE8DCD-6618-4AD0-A87B-34B0F61146CE}" srcOrd="0" destOrd="0" parTransId="{D4584B75-D9D2-4303-B046-99945B049E13}" sibTransId="{8EFE7EF1-CD2F-4A3C-942D-07A19C335ACB}"/>
    <dgm:cxn modelId="{89E66173-41F5-4049-9F8E-3429310C69C5}" srcId="{C5AF1D1C-5FC3-4E98-B632-EF1243A89287}" destId="{1327DBFC-C558-44EE-ABBC-2D9784A183E8}" srcOrd="1" destOrd="0" parTransId="{EDF5FAA4-3521-4CA8-A687-733A7315491F}" sibTransId="{CCE0050F-74EE-47CA-B4FD-C41B8CB27136}"/>
    <dgm:cxn modelId="{CD6C2187-4A1C-41CE-9A3A-709B5B850838}" srcId="{C5AF1D1C-5FC3-4E98-B632-EF1243A89287}" destId="{A9F07720-B88E-4EFD-98C3-4C1B12D9E021}" srcOrd="2" destOrd="0" parTransId="{CEB9AE3B-1F93-479F-829F-F868A481C80F}" sibTransId="{76E1AEC9-1E07-41BF-9304-C32A1FC2EF5E}"/>
    <dgm:cxn modelId="{D2DF3CA5-4411-48D3-8FEA-031DD28873CF}" srcId="{A9F07720-B88E-4EFD-98C3-4C1B12D9E021}" destId="{9FCF7BD1-81DB-4DD2-96B9-BB0740B8827B}" srcOrd="1" destOrd="0" parTransId="{12DEEC40-44E7-4E90-989D-4D12ABACF400}" sibTransId="{BC4A5551-FE26-477C-863D-51C8E825CD2F}"/>
    <dgm:cxn modelId="{8CA34AC6-0FB0-4D69-B6A9-002EDA3923D7}" srcId="{0DBE8DCD-6618-4AD0-A87B-34B0F61146CE}" destId="{FFD06CBB-1377-4810-953A-A6F28058D321}" srcOrd="0" destOrd="0" parTransId="{62B39F9B-B365-458B-889F-2B03F639C69C}" sibTransId="{E3C5943D-A250-4C1C-98F4-755BD7B25C5D}"/>
    <dgm:cxn modelId="{BB5FFCC9-CFDF-4635-B27E-9DA7265D6B4D}" type="presOf" srcId="{9FCF7BD1-81DB-4DD2-96B9-BB0740B8827B}" destId="{A4D4CCE8-23B5-438C-909E-6FA961F48138}" srcOrd="0" destOrd="1" presId="urn:microsoft.com/office/officeart/2005/8/layout/hList1"/>
    <dgm:cxn modelId="{162A65D6-CECF-450A-80A4-5016EBF636F1}" type="presOf" srcId="{0DBE8DCD-6618-4AD0-A87B-34B0F61146CE}" destId="{082B7271-9A7F-4A34-AFE5-F7927C556355}" srcOrd="0" destOrd="0" presId="urn:microsoft.com/office/officeart/2005/8/layout/hList1"/>
    <dgm:cxn modelId="{968373ED-5068-49E5-8F0C-717A05A3186C}" srcId="{1327DBFC-C558-44EE-ABBC-2D9784A183E8}" destId="{1C6DAEBB-EF4A-40BE-BD57-6418A26F79FF}" srcOrd="0" destOrd="0" parTransId="{A571D109-D7EE-4C7D-851A-05D4E82B3AD6}" sibTransId="{B6BFE5A8-DD63-4BFD-8803-2471197F25B6}"/>
    <dgm:cxn modelId="{CBB4C0ED-61E1-4E06-B6F7-E2EDE75E4C08}" type="presOf" srcId="{1327DBFC-C558-44EE-ABBC-2D9784A183E8}" destId="{4B293FF3-D7A2-4E93-A411-373B3B3F15FC}" srcOrd="0" destOrd="0" presId="urn:microsoft.com/office/officeart/2005/8/layout/hList1"/>
    <dgm:cxn modelId="{ACE5C0F0-E75B-41C0-9E8A-96503373BBE4}" type="presOf" srcId="{FFD06CBB-1377-4810-953A-A6F28058D321}" destId="{9A71EAA7-9EDC-47CA-9DC6-23EF11AF1670}" srcOrd="0" destOrd="0" presId="urn:microsoft.com/office/officeart/2005/8/layout/hList1"/>
    <dgm:cxn modelId="{D8A3076C-54F6-47A8-8F36-4D4D2346DE6A}" type="presParOf" srcId="{846FCDC8-F906-42C1-9777-0689ACFC7593}" destId="{341495BA-57DB-4FD4-AA11-7478F4FD4B80}" srcOrd="0" destOrd="0" presId="urn:microsoft.com/office/officeart/2005/8/layout/hList1"/>
    <dgm:cxn modelId="{F48C606B-C2FB-4D96-9A13-B9F354ACFDCA}" type="presParOf" srcId="{341495BA-57DB-4FD4-AA11-7478F4FD4B80}" destId="{082B7271-9A7F-4A34-AFE5-F7927C556355}" srcOrd="0" destOrd="0" presId="urn:microsoft.com/office/officeart/2005/8/layout/hList1"/>
    <dgm:cxn modelId="{4DD0075B-8BF5-4C9C-AE8B-65160F127EA3}" type="presParOf" srcId="{341495BA-57DB-4FD4-AA11-7478F4FD4B80}" destId="{9A71EAA7-9EDC-47CA-9DC6-23EF11AF1670}" srcOrd="1" destOrd="0" presId="urn:microsoft.com/office/officeart/2005/8/layout/hList1"/>
    <dgm:cxn modelId="{D3F8052D-DA6F-4887-A670-BA80CFB2139B}" type="presParOf" srcId="{846FCDC8-F906-42C1-9777-0689ACFC7593}" destId="{DA7E3165-0512-4BC5-80A8-063A7C84D676}" srcOrd="1" destOrd="0" presId="urn:microsoft.com/office/officeart/2005/8/layout/hList1"/>
    <dgm:cxn modelId="{C903C774-F052-498F-904E-A920252BC1FA}" type="presParOf" srcId="{846FCDC8-F906-42C1-9777-0689ACFC7593}" destId="{24EECA35-9D51-4AA8-AE39-1B23663F1584}" srcOrd="2" destOrd="0" presId="urn:microsoft.com/office/officeart/2005/8/layout/hList1"/>
    <dgm:cxn modelId="{5C081054-1EDB-4C72-81B0-D44BA7AE2ABD}" type="presParOf" srcId="{24EECA35-9D51-4AA8-AE39-1B23663F1584}" destId="{4B293FF3-D7A2-4E93-A411-373B3B3F15FC}" srcOrd="0" destOrd="0" presId="urn:microsoft.com/office/officeart/2005/8/layout/hList1"/>
    <dgm:cxn modelId="{CD4C160C-6A51-4FD7-A92C-A6756F234270}" type="presParOf" srcId="{24EECA35-9D51-4AA8-AE39-1B23663F1584}" destId="{B62B0668-FDD8-4780-A164-5DEFD7719B13}" srcOrd="1" destOrd="0" presId="urn:microsoft.com/office/officeart/2005/8/layout/hList1"/>
    <dgm:cxn modelId="{43483020-42F3-4B1C-A87B-4E9DE5FA86EE}" type="presParOf" srcId="{846FCDC8-F906-42C1-9777-0689ACFC7593}" destId="{6070C04C-EA2E-4E3A-BFCA-C3C9309A4653}" srcOrd="3" destOrd="0" presId="urn:microsoft.com/office/officeart/2005/8/layout/hList1"/>
    <dgm:cxn modelId="{87B4D085-0FA9-4DD7-9084-AD9D9B667620}" type="presParOf" srcId="{846FCDC8-F906-42C1-9777-0689ACFC7593}" destId="{4A7868E2-9A5F-4FB8-AA41-938C01C15958}" srcOrd="4" destOrd="0" presId="urn:microsoft.com/office/officeart/2005/8/layout/hList1"/>
    <dgm:cxn modelId="{C5E6D5FC-06E7-4221-92F0-A45128107B04}" type="presParOf" srcId="{4A7868E2-9A5F-4FB8-AA41-938C01C15958}" destId="{D78B015F-BA0B-4F92-A4F9-7B04783FB202}" srcOrd="0" destOrd="0" presId="urn:microsoft.com/office/officeart/2005/8/layout/hList1"/>
    <dgm:cxn modelId="{B07304BD-D7C4-4023-B0A0-511A3B62E67D}" type="presParOf" srcId="{4A7868E2-9A5F-4FB8-AA41-938C01C15958}" destId="{A4D4CCE8-23B5-438C-909E-6FA961F481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FEA8E1-F631-455B-B7CF-43C2A80D735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6F1729-6A49-4B81-BA97-A16BEEB9963E}">
      <dgm:prSet phldrT="[Text]"/>
      <dgm:spPr>
        <a:solidFill>
          <a:srgbClr val="970F5C"/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National analysis </a:t>
          </a:r>
          <a:endParaRPr lang="en-GB" dirty="0">
            <a:latin typeface="Gill Sans Nova" panose="020B0602020104020203" pitchFamily="34" charset="0"/>
          </a:endParaRPr>
        </a:p>
      </dgm:t>
    </dgm:pt>
    <dgm:pt modelId="{9092F5D1-0ED3-426B-B1F5-E12619220D1C}" type="parTrans" cxnId="{ECB23A2B-3150-4324-883C-7FD93E499290}">
      <dgm:prSet/>
      <dgm:spPr/>
      <dgm:t>
        <a:bodyPr/>
        <a:lstStyle/>
        <a:p>
          <a:endParaRPr lang="en-GB"/>
        </a:p>
      </dgm:t>
    </dgm:pt>
    <dgm:pt modelId="{993FB54D-C7E5-44BA-8774-3DC710CDF433}" type="sibTrans" cxnId="{ECB23A2B-3150-4324-883C-7FD93E499290}">
      <dgm:prSet/>
      <dgm:spPr/>
      <dgm:t>
        <a:bodyPr/>
        <a:lstStyle/>
        <a:p>
          <a:endParaRPr lang="en-GB"/>
        </a:p>
      </dgm:t>
    </dgm:pt>
    <dgm:pt modelId="{679D6456-2BCF-463A-AA73-A2D0398363CA}">
      <dgm:prSet phldrT="[Text]"/>
      <dgm:spPr>
        <a:solidFill>
          <a:srgbClr val="E9C9BF"/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/>
            <a:t>Independent country-level analysis</a:t>
          </a:r>
          <a:endParaRPr lang="en-GB" dirty="0"/>
        </a:p>
      </dgm:t>
    </dgm:pt>
    <dgm:pt modelId="{00373391-DC07-46BB-BC37-447C08C1BD9C}" type="parTrans" cxnId="{9DC60E4B-BD4F-4BD8-9A24-B9358855EE1F}">
      <dgm:prSet/>
      <dgm:spPr/>
      <dgm:t>
        <a:bodyPr/>
        <a:lstStyle/>
        <a:p>
          <a:endParaRPr lang="en-GB"/>
        </a:p>
      </dgm:t>
    </dgm:pt>
    <dgm:pt modelId="{2EC1F6E5-222C-4327-9F90-B5AD8697E332}" type="sibTrans" cxnId="{9DC60E4B-BD4F-4BD8-9A24-B9358855EE1F}">
      <dgm:prSet/>
      <dgm:spPr/>
      <dgm:t>
        <a:bodyPr/>
        <a:lstStyle/>
        <a:p>
          <a:endParaRPr lang="en-GB"/>
        </a:p>
      </dgm:t>
    </dgm:pt>
    <dgm:pt modelId="{EE87DB8D-2959-484B-8AFA-72D398774CA2}">
      <dgm:prSet phldrT="[Text]"/>
      <dgm:spPr>
        <a:solidFill>
          <a:srgbClr val="E9C9BF"/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/>
            <a:t>Integration of all data sources</a:t>
          </a:r>
          <a:endParaRPr lang="en-GB" dirty="0"/>
        </a:p>
      </dgm:t>
    </dgm:pt>
    <dgm:pt modelId="{0104A254-4D47-4ABA-9B3C-2EC0F3B68C29}" type="parTrans" cxnId="{16B5A10C-F512-4783-B59E-2839C766CACE}">
      <dgm:prSet/>
      <dgm:spPr/>
      <dgm:t>
        <a:bodyPr/>
        <a:lstStyle/>
        <a:p>
          <a:endParaRPr lang="en-GB"/>
        </a:p>
      </dgm:t>
    </dgm:pt>
    <dgm:pt modelId="{3399CEC0-5B2E-4C35-B6ED-22B9FD735D70}" type="sibTrans" cxnId="{16B5A10C-F512-4783-B59E-2839C766CACE}">
      <dgm:prSet/>
      <dgm:spPr/>
      <dgm:t>
        <a:bodyPr/>
        <a:lstStyle/>
        <a:p>
          <a:endParaRPr lang="en-GB"/>
        </a:p>
      </dgm:t>
    </dgm:pt>
    <dgm:pt modelId="{F82811D3-E4A8-421C-BCD9-9777CCC77434}">
      <dgm:prSet phldrT="[Text]"/>
      <dgm:spPr>
        <a:solidFill>
          <a:srgbClr val="98195C"/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Challenges</a:t>
          </a:r>
          <a:endParaRPr lang="en-GB" dirty="0">
            <a:latin typeface="Gill Sans Nova" panose="020B0602020104020203" pitchFamily="34" charset="0"/>
          </a:endParaRPr>
        </a:p>
      </dgm:t>
    </dgm:pt>
    <dgm:pt modelId="{DE15143C-B0BB-4158-8AB4-59B322FC0E5B}" type="parTrans" cxnId="{96D89A35-A3F6-4154-875E-38601CA4DE71}">
      <dgm:prSet/>
      <dgm:spPr/>
      <dgm:t>
        <a:bodyPr/>
        <a:lstStyle/>
        <a:p>
          <a:endParaRPr lang="en-GB"/>
        </a:p>
      </dgm:t>
    </dgm:pt>
    <dgm:pt modelId="{BABAA9D9-5548-4985-AD78-1095C78F8141}" type="sibTrans" cxnId="{96D89A35-A3F6-4154-875E-38601CA4DE71}">
      <dgm:prSet/>
      <dgm:spPr/>
      <dgm:t>
        <a:bodyPr/>
        <a:lstStyle/>
        <a:p>
          <a:endParaRPr lang="en-GB"/>
        </a:p>
      </dgm:t>
    </dgm:pt>
    <dgm:pt modelId="{4A94D1ED-5629-4DDD-BB7F-E30D57442A99}">
      <dgm:prSet phldrT="[Text]"/>
      <dgm:spPr>
        <a:solidFill>
          <a:srgbClr val="E9C9BF">
            <a:alpha val="90000"/>
          </a:srgbClr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/>
            <a:t>Diverse policy and legislative frameworks</a:t>
          </a:r>
          <a:endParaRPr lang="en-GB" dirty="0"/>
        </a:p>
      </dgm:t>
    </dgm:pt>
    <dgm:pt modelId="{454F1E67-4E02-406A-A63D-05DD49182C6E}" type="parTrans" cxnId="{B37ECE62-3B9E-497C-8216-7516F46CD759}">
      <dgm:prSet/>
      <dgm:spPr/>
      <dgm:t>
        <a:bodyPr/>
        <a:lstStyle/>
        <a:p>
          <a:endParaRPr lang="en-GB"/>
        </a:p>
      </dgm:t>
    </dgm:pt>
    <dgm:pt modelId="{BF41341F-0261-4282-A3D0-52AF9A5E3570}" type="sibTrans" cxnId="{B37ECE62-3B9E-497C-8216-7516F46CD759}">
      <dgm:prSet/>
      <dgm:spPr/>
      <dgm:t>
        <a:bodyPr/>
        <a:lstStyle/>
        <a:p>
          <a:endParaRPr lang="en-GB"/>
        </a:p>
      </dgm:t>
    </dgm:pt>
    <dgm:pt modelId="{4E981605-3634-4CB3-8E83-9FC74667BCCE}">
      <dgm:prSet phldrT="[Text]"/>
      <dgm:spPr>
        <a:solidFill>
          <a:srgbClr val="E9C9BF">
            <a:alpha val="90000"/>
          </a:srgbClr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/>
            <a:t>Integration of qualitative data</a:t>
          </a:r>
          <a:endParaRPr lang="en-GB" dirty="0"/>
        </a:p>
      </dgm:t>
    </dgm:pt>
    <dgm:pt modelId="{C69D1C38-ABF4-4133-81DC-53578C9B4FE7}" type="parTrans" cxnId="{656A4D1C-2843-47EA-8B12-23BA136E7FCB}">
      <dgm:prSet/>
      <dgm:spPr/>
      <dgm:t>
        <a:bodyPr/>
        <a:lstStyle/>
        <a:p>
          <a:endParaRPr lang="en-GB"/>
        </a:p>
      </dgm:t>
    </dgm:pt>
    <dgm:pt modelId="{DF7E419D-66F2-4A03-997A-692A28B45928}" type="sibTrans" cxnId="{656A4D1C-2843-47EA-8B12-23BA136E7FCB}">
      <dgm:prSet/>
      <dgm:spPr/>
      <dgm:t>
        <a:bodyPr/>
        <a:lstStyle/>
        <a:p>
          <a:endParaRPr lang="en-GB"/>
        </a:p>
      </dgm:t>
    </dgm:pt>
    <dgm:pt modelId="{E2BB07B5-C520-440A-A858-68EEA70948F2}">
      <dgm:prSet phldrT="[Text]"/>
      <dgm:spPr>
        <a:solidFill>
          <a:srgbClr val="98195C"/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Comparative report </a:t>
          </a:r>
          <a:endParaRPr lang="en-GB" dirty="0">
            <a:latin typeface="Gill Sans Nova" panose="020B0602020104020203" pitchFamily="34" charset="0"/>
          </a:endParaRPr>
        </a:p>
      </dgm:t>
    </dgm:pt>
    <dgm:pt modelId="{88E73503-EB99-48B7-90A6-8E9A73CD461D}" type="parTrans" cxnId="{0C81EC60-1B1F-494F-B5B0-FD849A30C220}">
      <dgm:prSet/>
      <dgm:spPr/>
      <dgm:t>
        <a:bodyPr/>
        <a:lstStyle/>
        <a:p>
          <a:endParaRPr lang="en-GB"/>
        </a:p>
      </dgm:t>
    </dgm:pt>
    <dgm:pt modelId="{9EE489F5-EC12-41EA-AFF7-BF13AAA6472F}" type="sibTrans" cxnId="{0C81EC60-1B1F-494F-B5B0-FD849A30C220}">
      <dgm:prSet/>
      <dgm:spPr/>
      <dgm:t>
        <a:bodyPr/>
        <a:lstStyle/>
        <a:p>
          <a:endParaRPr lang="en-GB"/>
        </a:p>
      </dgm:t>
    </dgm:pt>
    <dgm:pt modelId="{CFB2C046-26EF-4E20-9F72-39FA7D38E828}">
      <dgm:prSet phldrT="[Text]"/>
      <dgm:spPr>
        <a:solidFill>
          <a:srgbClr val="E9C9BF">
            <a:alpha val="90000"/>
          </a:srgbClr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Integrated data set analysed as one </a:t>
          </a:r>
          <a:endParaRPr lang="en-GB" dirty="0">
            <a:latin typeface="Gill Sans Nova" panose="020B0602020104020203" pitchFamily="34" charset="0"/>
          </a:endParaRPr>
        </a:p>
      </dgm:t>
    </dgm:pt>
    <dgm:pt modelId="{D5B83DF8-37B6-4AA3-B067-8B4483B6D3AB}" type="parTrans" cxnId="{888EED39-18FE-42FA-ABC8-CD7659118BB9}">
      <dgm:prSet/>
      <dgm:spPr/>
      <dgm:t>
        <a:bodyPr/>
        <a:lstStyle/>
        <a:p>
          <a:endParaRPr lang="en-GB"/>
        </a:p>
      </dgm:t>
    </dgm:pt>
    <dgm:pt modelId="{960AD0CC-2B53-4C06-B356-CDACB4EB6052}" type="sibTrans" cxnId="{888EED39-18FE-42FA-ABC8-CD7659118BB9}">
      <dgm:prSet/>
      <dgm:spPr/>
      <dgm:t>
        <a:bodyPr/>
        <a:lstStyle/>
        <a:p>
          <a:endParaRPr lang="en-GB"/>
        </a:p>
      </dgm:t>
    </dgm:pt>
    <dgm:pt modelId="{4CC47D0F-564A-4C0F-9132-849E00D0F99C}">
      <dgm:prSet phldrT="[Text]"/>
      <dgm:spPr>
        <a:solidFill>
          <a:srgbClr val="E9C9BF">
            <a:alpha val="90000"/>
          </a:srgbClr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>
              <a:latin typeface="Gill Sans Nova" panose="020B0602020104020203" pitchFamily="34" charset="0"/>
            </a:rPr>
            <a:t>Inclusion of open-ended questions for context and nuance</a:t>
          </a:r>
          <a:endParaRPr lang="en-GB" dirty="0">
            <a:latin typeface="Gill Sans Nova" panose="020B0602020104020203" pitchFamily="34" charset="0"/>
          </a:endParaRPr>
        </a:p>
      </dgm:t>
    </dgm:pt>
    <dgm:pt modelId="{1E4A6CF4-736E-4BFD-81C3-420913E2F9AB}" type="parTrans" cxnId="{4AEDA0EC-BF6B-48B7-A7D7-CF7A59285B8E}">
      <dgm:prSet/>
      <dgm:spPr/>
      <dgm:t>
        <a:bodyPr/>
        <a:lstStyle/>
        <a:p>
          <a:endParaRPr lang="en-GB"/>
        </a:p>
      </dgm:t>
    </dgm:pt>
    <dgm:pt modelId="{A8140867-2D27-4685-9D56-BF92598B3F59}" type="sibTrans" cxnId="{4AEDA0EC-BF6B-48B7-A7D7-CF7A59285B8E}">
      <dgm:prSet/>
      <dgm:spPr/>
      <dgm:t>
        <a:bodyPr/>
        <a:lstStyle/>
        <a:p>
          <a:endParaRPr lang="en-GB"/>
        </a:p>
      </dgm:t>
    </dgm:pt>
    <dgm:pt modelId="{C6934830-DFE1-48DD-B688-569CA22EB087}">
      <dgm:prSet phldrT="[Text]"/>
      <dgm:spPr>
        <a:solidFill>
          <a:srgbClr val="E9C9BF">
            <a:alpha val="90000"/>
          </a:srgbClr>
        </a:solidFill>
        <a:ln>
          <a:noFill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/>
            <a:t>Lack of representative data </a:t>
          </a:r>
          <a:endParaRPr lang="en-GB" dirty="0"/>
        </a:p>
      </dgm:t>
    </dgm:pt>
    <dgm:pt modelId="{09D63C6A-2A55-4A3C-9378-A4E609CDB596}" type="parTrans" cxnId="{76CDF5B8-BF39-4ADD-B49A-F0DFEA7C45D2}">
      <dgm:prSet/>
      <dgm:spPr/>
      <dgm:t>
        <a:bodyPr/>
        <a:lstStyle/>
        <a:p>
          <a:endParaRPr lang="en-GB"/>
        </a:p>
      </dgm:t>
    </dgm:pt>
    <dgm:pt modelId="{7A1E14C5-7160-4C08-8C27-053D4C35368E}" type="sibTrans" cxnId="{76CDF5B8-BF39-4ADD-B49A-F0DFEA7C45D2}">
      <dgm:prSet/>
      <dgm:spPr/>
      <dgm:t>
        <a:bodyPr/>
        <a:lstStyle/>
        <a:p>
          <a:endParaRPr lang="en-GB"/>
        </a:p>
      </dgm:t>
    </dgm:pt>
    <dgm:pt modelId="{D8DD72E8-6358-40D8-AA5B-BFF2B9AFF62E}" type="pres">
      <dgm:prSet presAssocID="{11FEA8E1-F631-455B-B7CF-43C2A80D735C}" presName="linearFlow" presStyleCnt="0">
        <dgm:presLayoutVars>
          <dgm:dir/>
          <dgm:animLvl val="lvl"/>
          <dgm:resizeHandles val="exact"/>
        </dgm:presLayoutVars>
      </dgm:prSet>
      <dgm:spPr/>
    </dgm:pt>
    <dgm:pt modelId="{3D3722A2-00F2-4963-B0D6-7A052D88A443}" type="pres">
      <dgm:prSet presAssocID="{476F1729-6A49-4B81-BA97-A16BEEB9963E}" presName="composite" presStyleCnt="0"/>
      <dgm:spPr/>
    </dgm:pt>
    <dgm:pt modelId="{B24F0BED-70C0-40E7-8240-6D66A522686E}" type="pres">
      <dgm:prSet presAssocID="{476F1729-6A49-4B81-BA97-A16BEEB9963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697CB6C-FFB0-45FC-8E74-FAA732167E9A}" type="pres">
      <dgm:prSet presAssocID="{476F1729-6A49-4B81-BA97-A16BEEB9963E}" presName="descendantText" presStyleLbl="alignAcc1" presStyleIdx="0" presStyleCnt="3" custLinFactNeighborX="13225" custLinFactNeighborY="-15241">
        <dgm:presLayoutVars>
          <dgm:bulletEnabled val="1"/>
        </dgm:presLayoutVars>
      </dgm:prSet>
      <dgm:spPr/>
    </dgm:pt>
    <dgm:pt modelId="{6C85CB78-0A70-4FA2-8025-2A583A4AEDA0}" type="pres">
      <dgm:prSet presAssocID="{993FB54D-C7E5-44BA-8774-3DC710CDF433}" presName="sp" presStyleCnt="0"/>
      <dgm:spPr/>
    </dgm:pt>
    <dgm:pt modelId="{8E113C18-3022-4B22-8BB3-038718769433}" type="pres">
      <dgm:prSet presAssocID="{F82811D3-E4A8-421C-BCD9-9777CCC77434}" presName="composite" presStyleCnt="0"/>
      <dgm:spPr/>
    </dgm:pt>
    <dgm:pt modelId="{ABCDD80B-BDB6-4ABE-9C09-EAC2E62937C8}" type="pres">
      <dgm:prSet presAssocID="{F82811D3-E4A8-421C-BCD9-9777CCC7743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26483D2-B54B-4703-8AA8-A8751C5D8B20}" type="pres">
      <dgm:prSet presAssocID="{F82811D3-E4A8-421C-BCD9-9777CCC77434}" presName="descendantText" presStyleLbl="alignAcc1" presStyleIdx="1" presStyleCnt="3">
        <dgm:presLayoutVars>
          <dgm:bulletEnabled val="1"/>
        </dgm:presLayoutVars>
      </dgm:prSet>
      <dgm:spPr/>
    </dgm:pt>
    <dgm:pt modelId="{AAF005BB-1033-4C8C-994A-2581CBD0C5F9}" type="pres">
      <dgm:prSet presAssocID="{BABAA9D9-5548-4985-AD78-1095C78F8141}" presName="sp" presStyleCnt="0"/>
      <dgm:spPr/>
    </dgm:pt>
    <dgm:pt modelId="{57D85925-E633-4FB0-9762-6017ABA2D021}" type="pres">
      <dgm:prSet presAssocID="{E2BB07B5-C520-440A-A858-68EEA70948F2}" presName="composite" presStyleCnt="0"/>
      <dgm:spPr/>
    </dgm:pt>
    <dgm:pt modelId="{C7B67AAD-A67D-416E-BF9F-C67FDCD8BF0C}" type="pres">
      <dgm:prSet presAssocID="{E2BB07B5-C520-440A-A858-68EEA70948F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B0AC308-C985-44E2-97FD-A7020FAEFC36}" type="pres">
      <dgm:prSet presAssocID="{E2BB07B5-C520-440A-A858-68EEA70948F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6B5A10C-F512-4783-B59E-2839C766CACE}" srcId="{476F1729-6A49-4B81-BA97-A16BEEB9963E}" destId="{EE87DB8D-2959-484B-8AFA-72D398774CA2}" srcOrd="1" destOrd="0" parTransId="{0104A254-4D47-4ABA-9B3C-2EC0F3B68C29}" sibTransId="{3399CEC0-5B2E-4C35-B6ED-22B9FD735D70}"/>
    <dgm:cxn modelId="{50FD4114-58AA-4520-BD86-D99A1344FE01}" type="presOf" srcId="{E2BB07B5-C520-440A-A858-68EEA70948F2}" destId="{C7B67AAD-A67D-416E-BF9F-C67FDCD8BF0C}" srcOrd="0" destOrd="0" presId="urn:microsoft.com/office/officeart/2005/8/layout/chevron2"/>
    <dgm:cxn modelId="{656A4D1C-2843-47EA-8B12-23BA136E7FCB}" srcId="{F82811D3-E4A8-421C-BCD9-9777CCC77434}" destId="{4E981605-3634-4CB3-8E83-9FC74667BCCE}" srcOrd="1" destOrd="0" parTransId="{C69D1C38-ABF4-4133-81DC-53578C9B4FE7}" sibTransId="{DF7E419D-66F2-4A03-997A-692A28B45928}"/>
    <dgm:cxn modelId="{FDDF8A1C-C97B-4E4E-8DD9-6274A974FC9C}" type="presOf" srcId="{C6934830-DFE1-48DD-B688-569CA22EB087}" destId="{126483D2-B54B-4703-8AA8-A8751C5D8B20}" srcOrd="0" destOrd="2" presId="urn:microsoft.com/office/officeart/2005/8/layout/chevron2"/>
    <dgm:cxn modelId="{ECB23A2B-3150-4324-883C-7FD93E499290}" srcId="{11FEA8E1-F631-455B-B7CF-43C2A80D735C}" destId="{476F1729-6A49-4B81-BA97-A16BEEB9963E}" srcOrd="0" destOrd="0" parTransId="{9092F5D1-0ED3-426B-B1F5-E12619220D1C}" sibTransId="{993FB54D-C7E5-44BA-8774-3DC710CDF433}"/>
    <dgm:cxn modelId="{96D89A35-A3F6-4154-875E-38601CA4DE71}" srcId="{11FEA8E1-F631-455B-B7CF-43C2A80D735C}" destId="{F82811D3-E4A8-421C-BCD9-9777CCC77434}" srcOrd="1" destOrd="0" parTransId="{DE15143C-B0BB-4158-8AB4-59B322FC0E5B}" sibTransId="{BABAA9D9-5548-4985-AD78-1095C78F8141}"/>
    <dgm:cxn modelId="{888EED39-18FE-42FA-ABC8-CD7659118BB9}" srcId="{E2BB07B5-C520-440A-A858-68EEA70948F2}" destId="{CFB2C046-26EF-4E20-9F72-39FA7D38E828}" srcOrd="0" destOrd="0" parTransId="{D5B83DF8-37B6-4AA3-B067-8B4483B6D3AB}" sibTransId="{960AD0CC-2B53-4C06-B356-CDACB4EB6052}"/>
    <dgm:cxn modelId="{0C81EC60-1B1F-494F-B5B0-FD849A30C220}" srcId="{11FEA8E1-F631-455B-B7CF-43C2A80D735C}" destId="{E2BB07B5-C520-440A-A858-68EEA70948F2}" srcOrd="2" destOrd="0" parTransId="{88E73503-EB99-48B7-90A6-8E9A73CD461D}" sibTransId="{9EE489F5-EC12-41EA-AFF7-BF13AAA6472F}"/>
    <dgm:cxn modelId="{B37ECE62-3B9E-497C-8216-7516F46CD759}" srcId="{F82811D3-E4A8-421C-BCD9-9777CCC77434}" destId="{4A94D1ED-5629-4DDD-BB7F-E30D57442A99}" srcOrd="0" destOrd="0" parTransId="{454F1E67-4E02-406A-A63D-05DD49182C6E}" sibTransId="{BF41341F-0261-4282-A3D0-52AF9A5E3570}"/>
    <dgm:cxn modelId="{9DC60E4B-BD4F-4BD8-9A24-B9358855EE1F}" srcId="{476F1729-6A49-4B81-BA97-A16BEEB9963E}" destId="{679D6456-2BCF-463A-AA73-A2D0398363CA}" srcOrd="0" destOrd="0" parTransId="{00373391-DC07-46BB-BC37-447C08C1BD9C}" sibTransId="{2EC1F6E5-222C-4327-9F90-B5AD8697E332}"/>
    <dgm:cxn modelId="{2C6E8B78-BC67-4EB9-8091-668E31FA580C}" type="presOf" srcId="{679D6456-2BCF-463A-AA73-A2D0398363CA}" destId="{3697CB6C-FFB0-45FC-8E74-FAA732167E9A}" srcOrd="0" destOrd="0" presId="urn:microsoft.com/office/officeart/2005/8/layout/chevron2"/>
    <dgm:cxn modelId="{706C119F-06CB-4259-8310-68799CDF284E}" type="presOf" srcId="{11FEA8E1-F631-455B-B7CF-43C2A80D735C}" destId="{D8DD72E8-6358-40D8-AA5B-BFF2B9AFF62E}" srcOrd="0" destOrd="0" presId="urn:microsoft.com/office/officeart/2005/8/layout/chevron2"/>
    <dgm:cxn modelId="{92D57A9F-A6A3-4819-A361-9712DD13BD23}" type="presOf" srcId="{4CC47D0F-564A-4C0F-9132-849E00D0F99C}" destId="{6B0AC308-C985-44E2-97FD-A7020FAEFC36}" srcOrd="0" destOrd="1" presId="urn:microsoft.com/office/officeart/2005/8/layout/chevron2"/>
    <dgm:cxn modelId="{76CDF5B8-BF39-4ADD-B49A-F0DFEA7C45D2}" srcId="{F82811D3-E4A8-421C-BCD9-9777CCC77434}" destId="{C6934830-DFE1-48DD-B688-569CA22EB087}" srcOrd="2" destOrd="0" parTransId="{09D63C6A-2A55-4A3C-9378-A4E609CDB596}" sibTransId="{7A1E14C5-7160-4C08-8C27-053D4C35368E}"/>
    <dgm:cxn modelId="{B135ADC3-53E4-4D13-BFAD-2C6251D8BB66}" type="presOf" srcId="{F82811D3-E4A8-421C-BCD9-9777CCC77434}" destId="{ABCDD80B-BDB6-4ABE-9C09-EAC2E62937C8}" srcOrd="0" destOrd="0" presId="urn:microsoft.com/office/officeart/2005/8/layout/chevron2"/>
    <dgm:cxn modelId="{F8A6CDCA-E52F-4B23-9A34-269C36219282}" type="presOf" srcId="{476F1729-6A49-4B81-BA97-A16BEEB9963E}" destId="{B24F0BED-70C0-40E7-8240-6D66A522686E}" srcOrd="0" destOrd="0" presId="urn:microsoft.com/office/officeart/2005/8/layout/chevron2"/>
    <dgm:cxn modelId="{934377DB-51E3-47A1-8A49-FFB728FBBBB7}" type="presOf" srcId="{4E981605-3634-4CB3-8E83-9FC74667BCCE}" destId="{126483D2-B54B-4703-8AA8-A8751C5D8B20}" srcOrd="0" destOrd="1" presId="urn:microsoft.com/office/officeart/2005/8/layout/chevron2"/>
    <dgm:cxn modelId="{CFD926E1-8C6A-4859-8432-2BA8C7493CE3}" type="presOf" srcId="{CFB2C046-26EF-4E20-9F72-39FA7D38E828}" destId="{6B0AC308-C985-44E2-97FD-A7020FAEFC36}" srcOrd="0" destOrd="0" presId="urn:microsoft.com/office/officeart/2005/8/layout/chevron2"/>
    <dgm:cxn modelId="{961DA0E6-2583-4A65-AF48-3E482B0E69FB}" type="presOf" srcId="{EE87DB8D-2959-484B-8AFA-72D398774CA2}" destId="{3697CB6C-FFB0-45FC-8E74-FAA732167E9A}" srcOrd="0" destOrd="1" presId="urn:microsoft.com/office/officeart/2005/8/layout/chevron2"/>
    <dgm:cxn modelId="{4AEDA0EC-BF6B-48B7-A7D7-CF7A59285B8E}" srcId="{E2BB07B5-C520-440A-A858-68EEA70948F2}" destId="{4CC47D0F-564A-4C0F-9132-849E00D0F99C}" srcOrd="1" destOrd="0" parTransId="{1E4A6CF4-736E-4BFD-81C3-420913E2F9AB}" sibTransId="{A8140867-2D27-4685-9D56-BF92598B3F59}"/>
    <dgm:cxn modelId="{DADEE8F6-59B4-4D65-84C4-F88648B5EDEA}" type="presOf" srcId="{4A94D1ED-5629-4DDD-BB7F-E30D57442A99}" destId="{126483D2-B54B-4703-8AA8-A8751C5D8B20}" srcOrd="0" destOrd="0" presId="urn:microsoft.com/office/officeart/2005/8/layout/chevron2"/>
    <dgm:cxn modelId="{45ED1CAA-56E4-42F5-A12C-BC287C6904A6}" type="presParOf" srcId="{D8DD72E8-6358-40D8-AA5B-BFF2B9AFF62E}" destId="{3D3722A2-00F2-4963-B0D6-7A052D88A443}" srcOrd="0" destOrd="0" presId="urn:microsoft.com/office/officeart/2005/8/layout/chevron2"/>
    <dgm:cxn modelId="{E683A2D3-D7B4-4BC4-926E-569F2236F4FB}" type="presParOf" srcId="{3D3722A2-00F2-4963-B0D6-7A052D88A443}" destId="{B24F0BED-70C0-40E7-8240-6D66A522686E}" srcOrd="0" destOrd="0" presId="urn:microsoft.com/office/officeart/2005/8/layout/chevron2"/>
    <dgm:cxn modelId="{18B8B5E5-2DCF-4272-AF32-20DECBFE4E8B}" type="presParOf" srcId="{3D3722A2-00F2-4963-B0D6-7A052D88A443}" destId="{3697CB6C-FFB0-45FC-8E74-FAA732167E9A}" srcOrd="1" destOrd="0" presId="urn:microsoft.com/office/officeart/2005/8/layout/chevron2"/>
    <dgm:cxn modelId="{BCD91CF1-5F69-407D-942A-D6F72846859D}" type="presParOf" srcId="{D8DD72E8-6358-40D8-AA5B-BFF2B9AFF62E}" destId="{6C85CB78-0A70-4FA2-8025-2A583A4AEDA0}" srcOrd="1" destOrd="0" presId="urn:microsoft.com/office/officeart/2005/8/layout/chevron2"/>
    <dgm:cxn modelId="{335E6EA0-FB3A-4B01-98BD-A8CA866964D5}" type="presParOf" srcId="{D8DD72E8-6358-40D8-AA5B-BFF2B9AFF62E}" destId="{8E113C18-3022-4B22-8BB3-038718769433}" srcOrd="2" destOrd="0" presId="urn:microsoft.com/office/officeart/2005/8/layout/chevron2"/>
    <dgm:cxn modelId="{6273D048-53EB-425D-98FA-A871785EBC2C}" type="presParOf" srcId="{8E113C18-3022-4B22-8BB3-038718769433}" destId="{ABCDD80B-BDB6-4ABE-9C09-EAC2E62937C8}" srcOrd="0" destOrd="0" presId="urn:microsoft.com/office/officeart/2005/8/layout/chevron2"/>
    <dgm:cxn modelId="{EC3A373B-5048-4C59-9135-15480D7D37ED}" type="presParOf" srcId="{8E113C18-3022-4B22-8BB3-038718769433}" destId="{126483D2-B54B-4703-8AA8-A8751C5D8B20}" srcOrd="1" destOrd="0" presId="urn:microsoft.com/office/officeart/2005/8/layout/chevron2"/>
    <dgm:cxn modelId="{0427F101-E811-4160-8B96-0C17B8AC0164}" type="presParOf" srcId="{D8DD72E8-6358-40D8-AA5B-BFF2B9AFF62E}" destId="{AAF005BB-1033-4C8C-994A-2581CBD0C5F9}" srcOrd="3" destOrd="0" presId="urn:microsoft.com/office/officeart/2005/8/layout/chevron2"/>
    <dgm:cxn modelId="{109AAF5E-B259-45F7-A345-251FC3A25B99}" type="presParOf" srcId="{D8DD72E8-6358-40D8-AA5B-BFF2B9AFF62E}" destId="{57D85925-E633-4FB0-9762-6017ABA2D021}" srcOrd="4" destOrd="0" presId="urn:microsoft.com/office/officeart/2005/8/layout/chevron2"/>
    <dgm:cxn modelId="{645EC26D-DBB8-448C-AF45-3E48A3B41AFB}" type="presParOf" srcId="{57D85925-E633-4FB0-9762-6017ABA2D021}" destId="{C7B67AAD-A67D-416E-BF9F-C67FDCD8BF0C}" srcOrd="0" destOrd="0" presId="urn:microsoft.com/office/officeart/2005/8/layout/chevron2"/>
    <dgm:cxn modelId="{EE2B27C4-B14A-443E-AD80-8F183F8BB380}" type="presParOf" srcId="{57D85925-E633-4FB0-9762-6017ABA2D021}" destId="{6B0AC308-C985-44E2-97FD-A7020FAEFC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B7271-9A7F-4A34-AFE5-F7927C556355}">
      <dsp:nvSpPr>
        <dsp:cNvPr id="0" name=""/>
        <dsp:cNvSpPr/>
      </dsp:nvSpPr>
      <dsp:spPr>
        <a:xfrm>
          <a:off x="7919" y="2497906"/>
          <a:ext cx="4057352" cy="12384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Gill Sans Nova" panose="020B0602020104020203" pitchFamily="34" charset="0"/>
            </a:rPr>
            <a:t>Time</a:t>
          </a:r>
          <a:endParaRPr lang="en-GB" sz="4300" kern="1200" dirty="0">
            <a:latin typeface="Gill Sans Nova" panose="020B0602020104020203" pitchFamily="34" charset="0"/>
          </a:endParaRPr>
        </a:p>
      </dsp:txBody>
      <dsp:txXfrm>
        <a:off x="7919" y="2497906"/>
        <a:ext cx="4057352" cy="1238400"/>
      </dsp:txXfrm>
    </dsp:sp>
    <dsp:sp modelId="{9A71EAA7-9EDC-47CA-9DC6-23EF11AF1670}">
      <dsp:nvSpPr>
        <dsp:cNvPr id="0" name=""/>
        <dsp:cNvSpPr/>
      </dsp:nvSpPr>
      <dsp:spPr>
        <a:xfrm>
          <a:off x="7919" y="3736306"/>
          <a:ext cx="4057352" cy="26557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>
              <a:latin typeface="Gill Sans Nova" panose="020B0602020104020203" pitchFamily="34" charset="0"/>
            </a:rPr>
            <a:t>Short timeline</a:t>
          </a:r>
          <a:endParaRPr lang="en-GB" sz="4300" kern="1200" dirty="0">
            <a:latin typeface="Gill Sans Nova" panose="020B0602020104020203" pitchFamily="34" charset="0"/>
          </a:endParaRPr>
        </a:p>
      </dsp:txBody>
      <dsp:txXfrm>
        <a:off x="7919" y="3736306"/>
        <a:ext cx="4057352" cy="2655787"/>
      </dsp:txXfrm>
    </dsp:sp>
    <dsp:sp modelId="{4B293FF3-D7A2-4E93-A411-373B3B3F15FC}">
      <dsp:nvSpPr>
        <dsp:cNvPr id="0" name=""/>
        <dsp:cNvSpPr/>
      </dsp:nvSpPr>
      <dsp:spPr>
        <a:xfrm>
          <a:off x="4633301" y="2497906"/>
          <a:ext cx="3839797" cy="12384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Gill Sans Nova" panose="020B0602020104020203" pitchFamily="34" charset="0"/>
            </a:rPr>
            <a:t>Budget</a:t>
          </a:r>
          <a:endParaRPr lang="en-GB" sz="4300" kern="1200" dirty="0">
            <a:latin typeface="Gill Sans Nova" panose="020B0602020104020203" pitchFamily="34" charset="0"/>
          </a:endParaRPr>
        </a:p>
      </dsp:txBody>
      <dsp:txXfrm>
        <a:off x="4633301" y="2497906"/>
        <a:ext cx="3839797" cy="1238400"/>
      </dsp:txXfrm>
    </dsp:sp>
    <dsp:sp modelId="{B62B0668-FDD8-4780-A164-5DEFD7719B13}">
      <dsp:nvSpPr>
        <dsp:cNvPr id="0" name=""/>
        <dsp:cNvSpPr/>
      </dsp:nvSpPr>
      <dsp:spPr>
        <a:xfrm>
          <a:off x="4702682" y="3736306"/>
          <a:ext cx="3701035" cy="26557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>
              <a:latin typeface="Gill Sans Nova" panose="020B0602020104020203" pitchFamily="34" charset="0"/>
            </a:rPr>
            <a:t>Budgetary constraints</a:t>
          </a:r>
          <a:endParaRPr lang="en-GB" sz="4300" kern="1200" dirty="0">
            <a:latin typeface="Gill Sans Nova" panose="020B0602020104020203" pitchFamily="34" charset="0"/>
          </a:endParaRPr>
        </a:p>
        <a:p>
          <a:pPr marL="285750" lvl="1" indent="-285750" algn="l" defTabSz="1911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300" kern="1200" dirty="0">
            <a:latin typeface="Gill Sans Nova" panose="020B0602020104020203" pitchFamily="34" charset="0"/>
          </a:endParaRPr>
        </a:p>
      </dsp:txBody>
      <dsp:txXfrm>
        <a:off x="4702682" y="3736306"/>
        <a:ext cx="3701035" cy="2655787"/>
      </dsp:txXfrm>
    </dsp:sp>
    <dsp:sp modelId="{D78B015F-BA0B-4F92-A4F9-7B04783FB202}">
      <dsp:nvSpPr>
        <dsp:cNvPr id="0" name=""/>
        <dsp:cNvSpPr/>
      </dsp:nvSpPr>
      <dsp:spPr>
        <a:xfrm>
          <a:off x="9041127" y="2497906"/>
          <a:ext cx="4057352" cy="12384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Gill Sans Nova" panose="020B0602020104020203" pitchFamily="34" charset="0"/>
            </a:rPr>
            <a:t>Data</a:t>
          </a:r>
          <a:endParaRPr lang="en-GB" sz="4300" kern="1200" dirty="0">
            <a:latin typeface="Gill Sans Nova" panose="020B0602020104020203" pitchFamily="34" charset="0"/>
          </a:endParaRPr>
        </a:p>
      </dsp:txBody>
      <dsp:txXfrm>
        <a:off x="9041127" y="2497906"/>
        <a:ext cx="4057352" cy="1238400"/>
      </dsp:txXfrm>
    </dsp:sp>
    <dsp:sp modelId="{A4D4CCE8-23B5-438C-909E-6FA961F48138}">
      <dsp:nvSpPr>
        <dsp:cNvPr id="0" name=""/>
        <dsp:cNvSpPr/>
      </dsp:nvSpPr>
      <dsp:spPr>
        <a:xfrm>
          <a:off x="9049047" y="3725869"/>
          <a:ext cx="4057352" cy="26557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>
              <a:latin typeface="Gill Sans Nova" panose="020B0602020104020203" pitchFamily="34" charset="0"/>
            </a:rPr>
            <a:t>Not representative </a:t>
          </a:r>
          <a:endParaRPr lang="en-GB" sz="4300" kern="1200" dirty="0">
            <a:latin typeface="Gill Sans Nova" panose="020B0602020104020203" pitchFamily="34" charset="0"/>
          </a:endParaRPr>
        </a:p>
      </dsp:txBody>
      <dsp:txXfrm>
        <a:off x="9049047" y="3725869"/>
        <a:ext cx="4057352" cy="265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B7271-9A7F-4A34-AFE5-F7927C556355}">
      <dsp:nvSpPr>
        <dsp:cNvPr id="0" name=""/>
        <dsp:cNvSpPr/>
      </dsp:nvSpPr>
      <dsp:spPr>
        <a:xfrm>
          <a:off x="8915" y="1501013"/>
          <a:ext cx="3264408" cy="1295558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Gill Sans Nova" panose="020B0602020104020203" pitchFamily="34" charset="0"/>
            </a:rPr>
            <a:t>Survey</a:t>
          </a:r>
          <a:endParaRPr lang="en-GB" sz="3400" kern="1200" dirty="0">
            <a:latin typeface="Gill Sans Nova" panose="020B0602020104020203" pitchFamily="34" charset="0"/>
          </a:endParaRPr>
        </a:p>
      </dsp:txBody>
      <dsp:txXfrm>
        <a:off x="8915" y="1501013"/>
        <a:ext cx="3264408" cy="1295558"/>
      </dsp:txXfrm>
    </dsp:sp>
    <dsp:sp modelId="{9A71EAA7-9EDC-47CA-9DC6-23EF11AF1670}">
      <dsp:nvSpPr>
        <dsp:cNvPr id="0" name=""/>
        <dsp:cNvSpPr/>
      </dsp:nvSpPr>
      <dsp:spPr>
        <a:xfrm>
          <a:off x="8915" y="2796571"/>
          <a:ext cx="3264408" cy="38304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ill Sans Nova" panose="020B0602020104020203" pitchFamily="34" charset="0"/>
            </a:rPr>
            <a:t>Technological limitations</a:t>
          </a:r>
          <a:endParaRPr lang="en-GB" sz="3400" kern="1200" dirty="0">
            <a:latin typeface="Gill Sans Nova" panose="020B0602020104020203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ill Sans Nova" panose="020B0602020104020203" pitchFamily="34" charset="0"/>
            </a:rPr>
            <a:t>Length and prioritization</a:t>
          </a:r>
          <a:endParaRPr lang="en-GB" sz="3400" kern="1200" dirty="0">
            <a:latin typeface="Gill Sans Nova" panose="020B0602020104020203" pitchFamily="34" charset="0"/>
          </a:endParaRPr>
        </a:p>
      </dsp:txBody>
      <dsp:txXfrm>
        <a:off x="8915" y="2796571"/>
        <a:ext cx="3264408" cy="3830415"/>
      </dsp:txXfrm>
    </dsp:sp>
    <dsp:sp modelId="{4B293FF3-D7A2-4E93-A411-373B3B3F15FC}">
      <dsp:nvSpPr>
        <dsp:cNvPr id="0" name=""/>
        <dsp:cNvSpPr/>
      </dsp:nvSpPr>
      <dsp:spPr>
        <a:xfrm>
          <a:off x="3730341" y="1501013"/>
          <a:ext cx="5273620" cy="1295558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Gill Sans Nova" panose="020B0602020104020203" pitchFamily="34" charset="0"/>
            </a:rPr>
            <a:t>Survivor Interviews</a:t>
          </a:r>
          <a:endParaRPr lang="en-GB" sz="3400" kern="1200" dirty="0">
            <a:latin typeface="Gill Sans Nova" panose="020B0602020104020203" pitchFamily="34" charset="0"/>
          </a:endParaRPr>
        </a:p>
      </dsp:txBody>
      <dsp:txXfrm>
        <a:off x="3730341" y="1501013"/>
        <a:ext cx="5273620" cy="1295558"/>
      </dsp:txXfrm>
    </dsp:sp>
    <dsp:sp modelId="{B62B0668-FDD8-4780-A164-5DEFD7719B13}">
      <dsp:nvSpPr>
        <dsp:cNvPr id="0" name=""/>
        <dsp:cNvSpPr/>
      </dsp:nvSpPr>
      <dsp:spPr>
        <a:xfrm>
          <a:off x="3733802" y="2796571"/>
          <a:ext cx="5266699" cy="38304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ill Sans Nova" panose="020B0602020104020203" pitchFamily="34" charset="0"/>
            </a:rPr>
            <a:t>Interview guide with recommended questions</a:t>
          </a:r>
          <a:endParaRPr lang="en-GB" sz="3400" kern="1200" dirty="0">
            <a:latin typeface="Gill Sans Nova" panose="020B0602020104020203" pitchFamily="34" charset="0"/>
          </a:endParaRPr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ill Sans Nova" panose="020B0602020104020203" pitchFamily="34" charset="0"/>
            </a:rPr>
            <a:t>Recruitment strategy</a:t>
          </a:r>
          <a:endParaRPr lang="en-GB" sz="3400" kern="1200" dirty="0">
            <a:latin typeface="Gill Sans Nova" panose="020B0602020104020203" pitchFamily="34" charset="0"/>
          </a:endParaRPr>
        </a:p>
      </dsp:txBody>
      <dsp:txXfrm>
        <a:off x="3733802" y="2796571"/>
        <a:ext cx="5266699" cy="3830415"/>
      </dsp:txXfrm>
    </dsp:sp>
    <dsp:sp modelId="{D78B015F-BA0B-4F92-A4F9-7B04783FB202}">
      <dsp:nvSpPr>
        <dsp:cNvPr id="0" name=""/>
        <dsp:cNvSpPr/>
      </dsp:nvSpPr>
      <dsp:spPr>
        <a:xfrm>
          <a:off x="9460979" y="1501013"/>
          <a:ext cx="3264408" cy="1295558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Gill Sans Nova" panose="020B0602020104020203" pitchFamily="34" charset="0"/>
            </a:rPr>
            <a:t>Focus group</a:t>
          </a:r>
          <a:endParaRPr lang="en-GB" sz="3400" kern="1200" dirty="0">
            <a:latin typeface="Gill Sans Nova" panose="020B0602020104020203" pitchFamily="34" charset="0"/>
          </a:endParaRPr>
        </a:p>
      </dsp:txBody>
      <dsp:txXfrm>
        <a:off x="9460979" y="1501013"/>
        <a:ext cx="3264408" cy="1295558"/>
      </dsp:txXfrm>
    </dsp:sp>
    <dsp:sp modelId="{A4D4CCE8-23B5-438C-909E-6FA961F48138}">
      <dsp:nvSpPr>
        <dsp:cNvPr id="0" name=""/>
        <dsp:cNvSpPr/>
      </dsp:nvSpPr>
      <dsp:spPr>
        <a:xfrm>
          <a:off x="9469895" y="2781518"/>
          <a:ext cx="3264408" cy="38304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ill Sans Nova" panose="020B0602020104020203" pitchFamily="34" charset="0"/>
            </a:rPr>
            <a:t>Stakeholder diversity</a:t>
          </a:r>
          <a:endParaRPr lang="en-GB" sz="3400" kern="1200" dirty="0">
            <a:latin typeface="Gill Sans Nova" panose="020B0602020104020203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ill Sans Nova" panose="020B0602020104020203" pitchFamily="34" charset="0"/>
            </a:rPr>
            <a:t>Topic variety</a:t>
          </a:r>
          <a:endParaRPr lang="en-GB" sz="3400" kern="1200" dirty="0">
            <a:latin typeface="Gill Sans Nova" panose="020B0602020104020203" pitchFamily="34" charset="0"/>
          </a:endParaRPr>
        </a:p>
      </dsp:txBody>
      <dsp:txXfrm>
        <a:off x="9469895" y="2781518"/>
        <a:ext cx="3264408" cy="3830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B7271-9A7F-4A34-AFE5-F7927C556355}">
      <dsp:nvSpPr>
        <dsp:cNvPr id="0" name=""/>
        <dsp:cNvSpPr/>
      </dsp:nvSpPr>
      <dsp:spPr>
        <a:xfrm>
          <a:off x="4881" y="54189"/>
          <a:ext cx="4759523" cy="11232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Nova" panose="020B0602020104020203" pitchFamily="34" charset="0"/>
            </a:rPr>
            <a:t>Survey</a:t>
          </a:r>
          <a:endParaRPr lang="en-GB" sz="3900" kern="1200" dirty="0">
            <a:latin typeface="Gill Sans Nova" panose="020B0602020104020203" pitchFamily="34" charset="0"/>
          </a:endParaRPr>
        </a:p>
      </dsp:txBody>
      <dsp:txXfrm>
        <a:off x="4881" y="54189"/>
        <a:ext cx="4759523" cy="1123200"/>
      </dsp:txXfrm>
    </dsp:sp>
    <dsp:sp modelId="{9A71EAA7-9EDC-47CA-9DC6-23EF11AF1670}">
      <dsp:nvSpPr>
        <dsp:cNvPr id="0" name=""/>
        <dsp:cNvSpPr/>
      </dsp:nvSpPr>
      <dsp:spPr>
        <a:xfrm>
          <a:off x="4881" y="1177389"/>
          <a:ext cx="4759523" cy="4282200"/>
        </a:xfrm>
        <a:prstGeom prst="rect">
          <a:avLst/>
        </a:prstGeom>
        <a:solidFill>
          <a:srgbClr val="E9C9B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Gill Sans Nova" panose="020B0602020104020203" pitchFamily="34" charset="0"/>
            </a:rPr>
            <a:t>Convenience sampling</a:t>
          </a:r>
          <a:endParaRPr lang="en-GB" sz="3900" kern="1200" dirty="0">
            <a:latin typeface="Gill Sans Nova" panose="020B0602020104020203" pitchFamily="34" charset="0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Gill Sans Nova" panose="020B0602020104020203" pitchFamily="34" charset="0"/>
            </a:rPr>
            <a:t>Dissemination strategies</a:t>
          </a:r>
          <a:endParaRPr lang="en-GB" sz="3900" kern="1200" dirty="0">
            <a:latin typeface="Gill Sans Nova" panose="020B0602020104020203" pitchFamily="34" charset="0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Gill Sans Nova" panose="020B0602020104020203" pitchFamily="34" charset="0"/>
            </a:rPr>
            <a:t>Variety in no. of responses</a:t>
          </a:r>
          <a:endParaRPr lang="en-GB" sz="3900" kern="1200" dirty="0">
            <a:latin typeface="Gill Sans Nova" panose="020B0602020104020203" pitchFamily="34" charset="0"/>
          </a:endParaRPr>
        </a:p>
      </dsp:txBody>
      <dsp:txXfrm>
        <a:off x="4881" y="1177389"/>
        <a:ext cx="4759523" cy="4282200"/>
      </dsp:txXfrm>
    </dsp:sp>
    <dsp:sp modelId="{4B293FF3-D7A2-4E93-A411-373B3B3F15FC}">
      <dsp:nvSpPr>
        <dsp:cNvPr id="0" name=""/>
        <dsp:cNvSpPr/>
      </dsp:nvSpPr>
      <dsp:spPr>
        <a:xfrm>
          <a:off x="5430738" y="54189"/>
          <a:ext cx="4759523" cy="11232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Nova" panose="020B0602020104020203" pitchFamily="34" charset="0"/>
            </a:rPr>
            <a:t>Interviews</a:t>
          </a:r>
          <a:endParaRPr lang="en-GB" sz="3900" kern="1200" dirty="0">
            <a:latin typeface="Gill Sans Nova" panose="020B0602020104020203" pitchFamily="34" charset="0"/>
          </a:endParaRPr>
        </a:p>
      </dsp:txBody>
      <dsp:txXfrm>
        <a:off x="5430738" y="54189"/>
        <a:ext cx="4759523" cy="1123200"/>
      </dsp:txXfrm>
    </dsp:sp>
    <dsp:sp modelId="{B62B0668-FDD8-4780-A164-5DEFD7719B13}">
      <dsp:nvSpPr>
        <dsp:cNvPr id="0" name=""/>
        <dsp:cNvSpPr/>
      </dsp:nvSpPr>
      <dsp:spPr>
        <a:xfrm>
          <a:off x="5430738" y="1177389"/>
          <a:ext cx="4759523" cy="4282200"/>
        </a:xfrm>
        <a:prstGeom prst="rect">
          <a:avLst/>
        </a:prstGeom>
        <a:solidFill>
          <a:srgbClr val="E9C9B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Gill Sans Nova" panose="020B0602020104020203" pitchFamily="34" charset="0"/>
            </a:rPr>
            <a:t>Unified interview guide</a:t>
          </a:r>
          <a:endParaRPr lang="en-GB" sz="3900" kern="1200" dirty="0">
            <a:latin typeface="Gill Sans Nova" panose="020B0602020104020203" pitchFamily="34" charset="0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Gill Sans Nova" panose="020B0602020104020203" pitchFamily="34" charset="0"/>
            </a:rPr>
            <a:t>Recruitment difficulties </a:t>
          </a:r>
          <a:endParaRPr lang="en-GB" sz="3900" kern="1200" dirty="0">
            <a:latin typeface="Gill Sans Nova" panose="020B0602020104020203" pitchFamily="34" charset="0"/>
          </a:endParaRPr>
        </a:p>
      </dsp:txBody>
      <dsp:txXfrm>
        <a:off x="5430738" y="1177389"/>
        <a:ext cx="4759523" cy="4282200"/>
      </dsp:txXfrm>
    </dsp:sp>
    <dsp:sp modelId="{D78B015F-BA0B-4F92-A4F9-7B04783FB202}">
      <dsp:nvSpPr>
        <dsp:cNvPr id="0" name=""/>
        <dsp:cNvSpPr/>
      </dsp:nvSpPr>
      <dsp:spPr>
        <a:xfrm>
          <a:off x="10856594" y="54189"/>
          <a:ext cx="4759523" cy="11232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Nova" panose="020B0602020104020203" pitchFamily="34" charset="0"/>
            </a:rPr>
            <a:t>Focus group</a:t>
          </a:r>
          <a:endParaRPr lang="en-GB" sz="3900" kern="1200" dirty="0">
            <a:latin typeface="Gill Sans Nova" panose="020B0602020104020203" pitchFamily="34" charset="0"/>
          </a:endParaRPr>
        </a:p>
      </dsp:txBody>
      <dsp:txXfrm>
        <a:off x="10856594" y="54189"/>
        <a:ext cx="4759523" cy="1123200"/>
      </dsp:txXfrm>
    </dsp:sp>
    <dsp:sp modelId="{A4D4CCE8-23B5-438C-909E-6FA961F48138}">
      <dsp:nvSpPr>
        <dsp:cNvPr id="0" name=""/>
        <dsp:cNvSpPr/>
      </dsp:nvSpPr>
      <dsp:spPr>
        <a:xfrm>
          <a:off x="10856594" y="1177389"/>
          <a:ext cx="4759523" cy="4282200"/>
        </a:xfrm>
        <a:prstGeom prst="rect">
          <a:avLst/>
        </a:prstGeom>
        <a:solidFill>
          <a:srgbClr val="E9C9B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Gill Sans Nova" panose="020B0602020104020203" pitchFamily="34" charset="0"/>
            </a:rPr>
            <a:t>Dependent on national context</a:t>
          </a:r>
          <a:endParaRPr lang="en-GB" sz="3900" kern="1200" dirty="0">
            <a:latin typeface="Gill Sans Nova" panose="020B0602020104020203" pitchFamily="34" charset="0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Gill Sans Nova" panose="020B0602020104020203" pitchFamily="34" charset="0"/>
            </a:rPr>
            <a:t>To validate findings</a:t>
          </a:r>
          <a:endParaRPr lang="en-GB" sz="3900" kern="1200" dirty="0">
            <a:latin typeface="Gill Sans Nova" panose="020B0602020104020203" pitchFamily="34" charset="0"/>
          </a:endParaRPr>
        </a:p>
      </dsp:txBody>
      <dsp:txXfrm>
        <a:off x="10856594" y="1177389"/>
        <a:ext cx="4759523" cy="4282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B7271-9A7F-4A34-AFE5-F7927C556355}">
      <dsp:nvSpPr>
        <dsp:cNvPr id="0" name=""/>
        <dsp:cNvSpPr/>
      </dsp:nvSpPr>
      <dsp:spPr>
        <a:xfrm>
          <a:off x="4048" y="12798"/>
          <a:ext cx="3946921" cy="12096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Gill Sans Nova" panose="020B0602020104020203" pitchFamily="34" charset="0"/>
            </a:rPr>
            <a:t>Data collection</a:t>
          </a:r>
          <a:endParaRPr lang="en-GB" sz="4200" kern="1200" dirty="0">
            <a:latin typeface="Gill Sans Nova" panose="020B0602020104020203" pitchFamily="34" charset="0"/>
          </a:endParaRPr>
        </a:p>
      </dsp:txBody>
      <dsp:txXfrm>
        <a:off x="4048" y="12798"/>
        <a:ext cx="3946921" cy="1209600"/>
      </dsp:txXfrm>
    </dsp:sp>
    <dsp:sp modelId="{9A71EAA7-9EDC-47CA-9DC6-23EF11AF1670}">
      <dsp:nvSpPr>
        <dsp:cNvPr id="0" name=""/>
        <dsp:cNvSpPr/>
      </dsp:nvSpPr>
      <dsp:spPr>
        <a:xfrm>
          <a:off x="4048" y="1222398"/>
          <a:ext cx="3946921" cy="3175879"/>
        </a:xfrm>
        <a:prstGeom prst="rect">
          <a:avLst/>
        </a:prstGeom>
        <a:solidFill>
          <a:srgbClr val="E9C9B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>
              <a:solidFill>
                <a:srgbClr val="000000"/>
              </a:solidFill>
              <a:latin typeface="Gill Sans Nova" panose="020B0602020104020203" pitchFamily="34" charset="0"/>
              <a:ea typeface="Arial"/>
              <a:cs typeface="Arial"/>
              <a:sym typeface="Arial"/>
            </a:rPr>
            <a:t> June to September 2024</a:t>
          </a:r>
          <a:endParaRPr lang="en-GB" sz="4200" kern="1200" dirty="0">
            <a:latin typeface="Gill Sans Nova" panose="020B0602020104020203" pitchFamily="34" charset="0"/>
          </a:endParaRPr>
        </a:p>
      </dsp:txBody>
      <dsp:txXfrm>
        <a:off x="4048" y="1222398"/>
        <a:ext cx="3946921" cy="3175879"/>
      </dsp:txXfrm>
    </dsp:sp>
    <dsp:sp modelId="{4B293FF3-D7A2-4E93-A411-373B3B3F15FC}">
      <dsp:nvSpPr>
        <dsp:cNvPr id="0" name=""/>
        <dsp:cNvSpPr/>
      </dsp:nvSpPr>
      <dsp:spPr>
        <a:xfrm>
          <a:off x="4503539" y="12798"/>
          <a:ext cx="3946921" cy="12096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Gill Sans Nova" panose="020B0602020104020203" pitchFamily="34" charset="0"/>
            </a:rPr>
            <a:t>Sample</a:t>
          </a:r>
          <a:endParaRPr lang="en-GB" sz="4200" kern="1200" dirty="0">
            <a:latin typeface="Gill Sans Nova" panose="020B0602020104020203" pitchFamily="34" charset="0"/>
          </a:endParaRPr>
        </a:p>
      </dsp:txBody>
      <dsp:txXfrm>
        <a:off x="4503539" y="12798"/>
        <a:ext cx="3946921" cy="1209600"/>
      </dsp:txXfrm>
    </dsp:sp>
    <dsp:sp modelId="{B62B0668-FDD8-4780-A164-5DEFD7719B13}">
      <dsp:nvSpPr>
        <dsp:cNvPr id="0" name=""/>
        <dsp:cNvSpPr/>
      </dsp:nvSpPr>
      <dsp:spPr>
        <a:xfrm>
          <a:off x="4503539" y="1222398"/>
          <a:ext cx="3946921" cy="3175879"/>
        </a:xfrm>
        <a:prstGeom prst="rect">
          <a:avLst/>
        </a:prstGeom>
        <a:solidFill>
          <a:srgbClr val="E9C9B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>
              <a:latin typeface="Gill Sans Nova" panose="020B0602020104020203" pitchFamily="34" charset="0"/>
            </a:rPr>
            <a:t> N = </a:t>
          </a:r>
          <a:r>
            <a:rPr lang="en-US" sz="4200" kern="1200" dirty="0">
              <a:solidFill>
                <a:srgbClr val="000000"/>
              </a:solidFill>
              <a:latin typeface="Gill Sans Nova" panose="020B0602020104020203" pitchFamily="34" charset="0"/>
              <a:ea typeface="Arial"/>
              <a:cs typeface="Arial"/>
              <a:sym typeface="Arial"/>
            </a:rPr>
            <a:t>4,637 survey respondents</a:t>
          </a:r>
          <a:endParaRPr lang="en-GB" sz="4200" kern="1200" dirty="0">
            <a:latin typeface="Gill Sans Nova" panose="020B0602020104020203" pitchFamily="34" charset="0"/>
          </a:endParaRPr>
        </a:p>
      </dsp:txBody>
      <dsp:txXfrm>
        <a:off x="4503539" y="1222398"/>
        <a:ext cx="3946921" cy="3175879"/>
      </dsp:txXfrm>
    </dsp:sp>
    <dsp:sp modelId="{D78B015F-BA0B-4F92-A4F9-7B04783FB202}">
      <dsp:nvSpPr>
        <dsp:cNvPr id="0" name=""/>
        <dsp:cNvSpPr/>
      </dsp:nvSpPr>
      <dsp:spPr>
        <a:xfrm>
          <a:off x="9003030" y="12798"/>
          <a:ext cx="3946921" cy="1209600"/>
        </a:xfrm>
        <a:prstGeom prst="rect">
          <a:avLst/>
        </a:prstGeom>
        <a:solidFill>
          <a:srgbClr val="970F5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Gill Sans Nova" panose="020B0602020104020203" pitchFamily="34" charset="0"/>
            </a:rPr>
            <a:t>Interviews</a:t>
          </a:r>
          <a:endParaRPr lang="en-GB" sz="4200" kern="1200" dirty="0">
            <a:latin typeface="Gill Sans Nova" panose="020B0602020104020203" pitchFamily="34" charset="0"/>
          </a:endParaRPr>
        </a:p>
      </dsp:txBody>
      <dsp:txXfrm>
        <a:off x="9003030" y="12798"/>
        <a:ext cx="3946921" cy="1209600"/>
      </dsp:txXfrm>
    </dsp:sp>
    <dsp:sp modelId="{A4D4CCE8-23B5-438C-909E-6FA961F48138}">
      <dsp:nvSpPr>
        <dsp:cNvPr id="0" name=""/>
        <dsp:cNvSpPr/>
      </dsp:nvSpPr>
      <dsp:spPr>
        <a:xfrm>
          <a:off x="9003030" y="1222398"/>
          <a:ext cx="3946921" cy="3175879"/>
        </a:xfrm>
        <a:prstGeom prst="rect">
          <a:avLst/>
        </a:prstGeom>
        <a:solidFill>
          <a:srgbClr val="E9C9B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>
              <a:latin typeface="Gill Sans Nova" panose="020B0602020104020203" pitchFamily="34" charset="0"/>
            </a:rPr>
            <a:t> 44 individual interviews</a:t>
          </a:r>
          <a:endParaRPr lang="en-GB" sz="4200" kern="1200" dirty="0">
            <a:latin typeface="Gill Sans Nova" panose="020B0602020104020203" pitchFamily="34" charset="0"/>
          </a:endParaRPr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>
              <a:latin typeface="Gill Sans Nova" panose="020B0602020104020203" pitchFamily="34" charset="0"/>
            </a:rPr>
            <a:t> 7 focus groups</a:t>
          </a:r>
          <a:endParaRPr lang="en-GB" sz="4200" kern="1200" dirty="0">
            <a:latin typeface="Gill Sans Nova" panose="020B0602020104020203" pitchFamily="34" charset="0"/>
          </a:endParaRPr>
        </a:p>
      </dsp:txBody>
      <dsp:txXfrm>
        <a:off x="9003030" y="1222398"/>
        <a:ext cx="3946921" cy="3175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F0BED-70C0-40E7-8240-6D66A522686E}">
      <dsp:nvSpPr>
        <dsp:cNvPr id="0" name=""/>
        <dsp:cNvSpPr/>
      </dsp:nvSpPr>
      <dsp:spPr>
        <a:xfrm rot="5400000">
          <a:off x="-425053" y="425277"/>
          <a:ext cx="2833687" cy="1983581"/>
        </a:xfrm>
        <a:prstGeom prst="chevron">
          <a:avLst/>
        </a:prstGeom>
        <a:solidFill>
          <a:srgbClr val="970F5C"/>
        </a:solidFill>
        <a:ln w="25400" cap="flat" cmpd="sng" algn="ctr">
          <a:noFill/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Gill Sans Nova" panose="020B0602020104020203" pitchFamily="34" charset="0"/>
            </a:rPr>
            <a:t>National analysis </a:t>
          </a:r>
          <a:endParaRPr lang="en-GB" sz="2700" kern="1200" dirty="0">
            <a:latin typeface="Gill Sans Nova" panose="020B0602020104020203" pitchFamily="34" charset="0"/>
          </a:endParaRPr>
        </a:p>
      </dsp:txBody>
      <dsp:txXfrm rot="-5400000">
        <a:off x="1" y="992015"/>
        <a:ext cx="1983581" cy="850106"/>
      </dsp:txXfrm>
    </dsp:sp>
    <dsp:sp modelId="{3697CB6C-FFB0-45FC-8E74-FAA732167E9A}">
      <dsp:nvSpPr>
        <dsp:cNvPr id="0" name=""/>
        <dsp:cNvSpPr/>
      </dsp:nvSpPr>
      <dsp:spPr>
        <a:xfrm rot="5400000">
          <a:off x="6166842" y="-4183260"/>
          <a:ext cx="1841896" cy="10208418"/>
        </a:xfrm>
        <a:prstGeom prst="round2SameRect">
          <a:avLst/>
        </a:prstGeom>
        <a:solidFill>
          <a:srgbClr val="E9C9BF"/>
        </a:solidFill>
        <a:ln w="25400" cap="flat" cmpd="sng" algn="ctr">
          <a:noFill/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Independent country-level analysis</a:t>
          </a:r>
          <a:endParaRPr lang="en-GB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Integration of all data sources</a:t>
          </a:r>
          <a:endParaRPr lang="en-GB" sz="3400" kern="1200" dirty="0"/>
        </a:p>
      </dsp:txBody>
      <dsp:txXfrm rot="-5400000">
        <a:off x="1983581" y="89915"/>
        <a:ext cx="10118504" cy="1662068"/>
      </dsp:txXfrm>
    </dsp:sp>
    <dsp:sp modelId="{ABCDD80B-BDB6-4ABE-9C09-EAC2E62937C8}">
      <dsp:nvSpPr>
        <dsp:cNvPr id="0" name=""/>
        <dsp:cNvSpPr/>
      </dsp:nvSpPr>
      <dsp:spPr>
        <a:xfrm rot="5400000">
          <a:off x="-425053" y="3072209"/>
          <a:ext cx="2833687" cy="1983581"/>
        </a:xfrm>
        <a:prstGeom prst="chevron">
          <a:avLst/>
        </a:prstGeom>
        <a:solidFill>
          <a:srgbClr val="98195C"/>
        </a:solidFill>
        <a:ln w="25400" cap="flat" cmpd="sng" algn="ctr">
          <a:noFill/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Gill Sans Nova" panose="020B0602020104020203" pitchFamily="34" charset="0"/>
            </a:rPr>
            <a:t>Challenges</a:t>
          </a:r>
          <a:endParaRPr lang="en-GB" sz="2700" kern="1200" dirty="0">
            <a:latin typeface="Gill Sans Nova" panose="020B0602020104020203" pitchFamily="34" charset="0"/>
          </a:endParaRPr>
        </a:p>
      </dsp:txBody>
      <dsp:txXfrm rot="-5400000">
        <a:off x="1" y="3638947"/>
        <a:ext cx="1983581" cy="850106"/>
      </dsp:txXfrm>
    </dsp:sp>
    <dsp:sp modelId="{126483D2-B54B-4703-8AA8-A8751C5D8B20}">
      <dsp:nvSpPr>
        <dsp:cNvPr id="0" name=""/>
        <dsp:cNvSpPr/>
      </dsp:nvSpPr>
      <dsp:spPr>
        <a:xfrm rot="5400000">
          <a:off x="6166842" y="-1536104"/>
          <a:ext cx="1841896" cy="10208418"/>
        </a:xfrm>
        <a:prstGeom prst="round2SameRect">
          <a:avLst/>
        </a:prstGeom>
        <a:solidFill>
          <a:srgbClr val="E9C9BF">
            <a:alpha val="90000"/>
          </a:srgbClr>
        </a:solidFill>
        <a:ln w="25400" cap="flat" cmpd="sng" algn="ctr">
          <a:noFill/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Diverse policy and legislative frameworks</a:t>
          </a:r>
          <a:endParaRPr lang="en-GB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Integration of qualitative data</a:t>
          </a:r>
          <a:endParaRPr lang="en-GB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Lack of representative data </a:t>
          </a:r>
          <a:endParaRPr lang="en-GB" sz="3400" kern="1200" dirty="0"/>
        </a:p>
      </dsp:txBody>
      <dsp:txXfrm rot="-5400000">
        <a:off x="1983581" y="2737071"/>
        <a:ext cx="10118504" cy="1662068"/>
      </dsp:txXfrm>
    </dsp:sp>
    <dsp:sp modelId="{C7B67AAD-A67D-416E-BF9F-C67FDCD8BF0C}">
      <dsp:nvSpPr>
        <dsp:cNvPr id="0" name=""/>
        <dsp:cNvSpPr/>
      </dsp:nvSpPr>
      <dsp:spPr>
        <a:xfrm rot="5400000">
          <a:off x="-425053" y="5719141"/>
          <a:ext cx="2833687" cy="1983581"/>
        </a:xfrm>
        <a:prstGeom prst="chevron">
          <a:avLst/>
        </a:prstGeom>
        <a:solidFill>
          <a:srgbClr val="98195C"/>
        </a:solidFill>
        <a:ln w="25400" cap="flat" cmpd="sng" algn="ctr">
          <a:noFill/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Gill Sans Nova" panose="020B0602020104020203" pitchFamily="34" charset="0"/>
            </a:rPr>
            <a:t>Comparative report </a:t>
          </a:r>
          <a:endParaRPr lang="en-GB" sz="2700" kern="1200" dirty="0">
            <a:latin typeface="Gill Sans Nova" panose="020B0602020104020203" pitchFamily="34" charset="0"/>
          </a:endParaRPr>
        </a:p>
      </dsp:txBody>
      <dsp:txXfrm rot="-5400000">
        <a:off x="1" y="6285879"/>
        <a:ext cx="1983581" cy="850106"/>
      </dsp:txXfrm>
    </dsp:sp>
    <dsp:sp modelId="{6B0AC308-C985-44E2-97FD-A7020FAEFC36}">
      <dsp:nvSpPr>
        <dsp:cNvPr id="0" name=""/>
        <dsp:cNvSpPr/>
      </dsp:nvSpPr>
      <dsp:spPr>
        <a:xfrm rot="5400000">
          <a:off x="6166842" y="1110827"/>
          <a:ext cx="1841896" cy="10208418"/>
        </a:xfrm>
        <a:prstGeom prst="round2SameRect">
          <a:avLst/>
        </a:prstGeom>
        <a:solidFill>
          <a:srgbClr val="E9C9BF">
            <a:alpha val="90000"/>
          </a:srgbClr>
        </a:solidFill>
        <a:ln w="25400" cap="flat" cmpd="sng" algn="ctr">
          <a:noFill/>
          <a:prstDash val="solid"/>
        </a:ln>
        <a:effectLst>
          <a:outerShdw blurRad="76200" dist="38100" dir="2700000" sx="101000" sy="101000" algn="t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ill Sans Nova" panose="020B0602020104020203" pitchFamily="34" charset="0"/>
            </a:rPr>
            <a:t>Integrated data set analysed as one </a:t>
          </a:r>
          <a:endParaRPr lang="en-GB" sz="3400" kern="1200" dirty="0">
            <a:latin typeface="Gill Sans Nova" panose="020B0602020104020203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ill Sans Nova" panose="020B0602020104020203" pitchFamily="34" charset="0"/>
            </a:rPr>
            <a:t>Inclusion of open-ended questions for context and nuance</a:t>
          </a:r>
          <a:endParaRPr lang="en-GB" sz="3400" kern="1200" dirty="0">
            <a:latin typeface="Gill Sans Nova" panose="020B0602020104020203" pitchFamily="34" charset="0"/>
          </a:endParaRPr>
        </a:p>
      </dsp:txBody>
      <dsp:txXfrm rot="-5400000">
        <a:off x="1983581" y="5384002"/>
        <a:ext cx="10118504" cy="166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87463-B2E7-4839-B19E-EFB696A37862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0AEE9-6702-4BDF-B6CE-D893A62F3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2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3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B20D9-E57E-4F7C-71DC-654C7F2BD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4BC74-C7DA-7A70-2B24-7B1AC8CCF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5A2CC-31DF-847A-AEB8-F98B3101B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B2E38-39F0-487B-ADDB-57666CAE1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5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0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9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0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5BFE9-363C-03F6-2BBC-A4DF3434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3026C-0289-EF2E-2DEC-9B97EE68A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79A48-2E9E-E0B4-81DD-1F99C041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C-4212-2683-9770-C22A002CD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83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CB67A-646F-2A67-AFAE-8EE2AC1D2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391C6-4430-85A0-FDC6-2C55AC212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2909C-AA5A-5843-74B0-615ED8CEA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9E8E3-E79C-A2FD-D970-567EBD58E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5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AAEF4-1743-BF13-0185-EC49A7DC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D7A170-E3AD-9668-3BF8-E3303C4EF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70BD1-C486-94A3-73FB-A15856D2C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DAED1-C0A7-6EC0-BC50-8E06C7EC8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1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1924D-AA8E-0954-98A9-670F12929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B717F-6F97-8681-51C4-05E717D6E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71754-FC6E-0136-7A8C-E5E165099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74578-59A5-DDA6-CDA2-9EFAB40F3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0AEE9-6702-4BDF-B6CE-D893A62F3C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4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fes.de/pdf-files/bueros/kroatien/21912.pd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library.fes.de/pdf-files/bueros/kroatien/21912-20250424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celsi.sk/en/sexual-harassment-in-the-workpla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810" y="0"/>
            <a:ext cx="18366810" cy="10287000"/>
            <a:chOff x="0" y="0"/>
            <a:chExt cx="24489080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488255" cy="13716000"/>
              <a:chOff x="0" y="0"/>
              <a:chExt cx="28228067" cy="158106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227781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28227781" h="15809357">
                    <a:moveTo>
                      <a:pt x="28227781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28227781" y="15809357"/>
                    </a:lnTo>
                    <a:lnTo>
                      <a:pt x="28227781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9556926" y="0"/>
              <a:ext cx="4932153" cy="12419814"/>
              <a:chOff x="0" y="0"/>
              <a:chExt cx="5685385" cy="1431655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684139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5684139" h="14314481">
                    <a:moveTo>
                      <a:pt x="5684139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5684139" y="0"/>
                    </a:lnTo>
                    <a:lnTo>
                      <a:pt x="5684139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1312389" cy="1066943"/>
              <a:chOff x="0" y="0"/>
              <a:chExt cx="24567187" cy="1229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565738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4565738" h="1227685">
                    <a:moveTo>
                      <a:pt x="0" y="1227685"/>
                    </a:moveTo>
                    <a:lnTo>
                      <a:pt x="24565738" y="1227685"/>
                    </a:lnTo>
                    <a:lnTo>
                      <a:pt x="24565738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97" y="1107"/>
              <a:ext cx="24487983" cy="13714893"/>
            </a:xfrm>
            <a:custGeom>
              <a:avLst/>
              <a:gdLst/>
              <a:ahLst/>
              <a:cxnLst/>
              <a:rect l="l" t="t" r="r" b="b"/>
              <a:pathLst>
                <a:path w="24487983" h="13714893">
                  <a:moveTo>
                    <a:pt x="0" y="0"/>
                  </a:moveTo>
                  <a:lnTo>
                    <a:pt x="24487983" y="0"/>
                  </a:lnTo>
                  <a:lnTo>
                    <a:pt x="24487983" y="13714893"/>
                  </a:lnTo>
                  <a:lnTo>
                    <a:pt x="0" y="13714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 l="-1574" r="-1574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563600" y="315872"/>
            <a:ext cx="3853188" cy="1046783"/>
          </a:xfrm>
          <a:custGeom>
            <a:avLst/>
            <a:gdLst/>
            <a:ahLst/>
            <a:cxnLst/>
            <a:rect l="l" t="t" r="r" b="b"/>
            <a:pathLst>
              <a:path w="3853188" h="1046783">
                <a:moveTo>
                  <a:pt x="0" y="0"/>
                </a:moveTo>
                <a:lnTo>
                  <a:pt x="3853188" y="0"/>
                </a:lnTo>
                <a:lnTo>
                  <a:pt x="3853188" y="1046783"/>
                </a:lnTo>
                <a:lnTo>
                  <a:pt x="0" y="104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pic>
        <p:nvPicPr>
          <p:cNvPr id="15" name="Picture 14" descr="A red sign with white text&#10;&#10;AI-generated content may be incorrect.">
            <a:extLst>
              <a:ext uri="{FF2B5EF4-FFF2-40B4-BE49-F238E27FC236}">
                <a16:creationId xmlns:a16="http://schemas.microsoft.com/office/drawing/2014/main" id="{DF27CDD3-A93F-2BA4-1E8C-5E7075BB5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6" y="7955175"/>
            <a:ext cx="2561665" cy="1741932"/>
          </a:xfrm>
          <a:prstGeom prst="rect">
            <a:avLst/>
          </a:prstGeom>
          <a:effectLst>
            <a:outerShdw blurRad="76200" dist="38100" dir="2700000" sx="101000" sy="101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382767-AF93-5D41-EB42-D65117014FE4}"/>
              </a:ext>
            </a:extLst>
          </p:cNvPr>
          <p:cNvSpPr/>
          <p:nvPr/>
        </p:nvSpPr>
        <p:spPr>
          <a:xfrm>
            <a:off x="2247899" y="2171700"/>
            <a:ext cx="13792201" cy="4794092"/>
          </a:xfrm>
          <a:prstGeom prst="roundRect">
            <a:avLst/>
          </a:prstGeom>
          <a:solidFill>
            <a:srgbClr val="970F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180"/>
              </a:lnSpc>
            </a:pPr>
            <a:r>
              <a:rPr lang="en-US" sz="66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Sexual Harassment at the Workplace: </a:t>
            </a:r>
          </a:p>
          <a:p>
            <a:pPr algn="ctr">
              <a:lnSpc>
                <a:spcPts val="12180"/>
              </a:lnSpc>
            </a:pPr>
            <a:r>
              <a:rPr lang="en-US" sz="66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Methodological challenges</a:t>
            </a:r>
          </a:p>
          <a:p>
            <a:pPr algn="ctr"/>
            <a:endParaRPr lang="en-GB" sz="6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54C3D4-7884-CE7B-72E8-A21DE810B767}"/>
              </a:ext>
            </a:extLst>
          </p:cNvPr>
          <p:cNvSpPr/>
          <p:nvPr/>
        </p:nvSpPr>
        <p:spPr>
          <a:xfrm>
            <a:off x="4267200" y="6591300"/>
            <a:ext cx="10210800" cy="3694833"/>
          </a:xfrm>
          <a:prstGeom prst="roundRect">
            <a:avLst/>
          </a:prstGeom>
          <a:solidFill>
            <a:srgbClr val="970F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439"/>
              </a:lnSpc>
            </a:pPr>
            <a:r>
              <a:rPr lang="en-US" sz="4800" b="1" dirty="0">
                <a:ln w="25400">
                  <a:noFill/>
                </a:ln>
                <a:solidFill>
                  <a:srgbClr val="FFFFFF"/>
                </a:solidFill>
                <a:latin typeface="Canva Sans Bold" panose="020B0604020202020204" charset="0"/>
                <a:ea typeface="Arimo Bold"/>
                <a:cs typeface="Arimo Bold"/>
                <a:sym typeface="Arimo Bold"/>
              </a:rPr>
              <a:t>Krist</a:t>
            </a:r>
            <a:r>
              <a:rPr lang="sk-SK" sz="4800" b="1" dirty="0">
                <a:ln w="25400">
                  <a:noFill/>
                </a:ln>
                <a:solidFill>
                  <a:srgbClr val="FFFFFF"/>
                </a:solidFill>
                <a:latin typeface="Canva Sans Bold" panose="020B0604020202020204" charset="0"/>
                <a:ea typeface="Arimo Bold"/>
                <a:cs typeface="Arimo Bold"/>
                <a:sym typeface="Arimo Bold"/>
              </a:rPr>
              <a:t>ína Gotthardová</a:t>
            </a:r>
            <a:endParaRPr lang="en-US" sz="4800" b="1" dirty="0">
              <a:ln w="25400">
                <a:noFill/>
              </a:ln>
              <a:solidFill>
                <a:srgbClr val="FFFFFF"/>
              </a:solidFill>
              <a:latin typeface="Canva Sans Bold" panose="020B0604020202020204" charset="0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6439"/>
              </a:lnSpc>
            </a:pPr>
            <a:r>
              <a:rPr lang="en-US" sz="3600" dirty="0">
                <a:ln w="25400">
                  <a:noFill/>
                </a:ln>
                <a:solidFill>
                  <a:srgbClr val="FFFFFF"/>
                </a:solidFill>
                <a:latin typeface="Canva Sans Bold" panose="020B0604020202020204" charset="0"/>
                <a:ea typeface="Arimo Bold"/>
                <a:cs typeface="Arimo Bold"/>
                <a:sym typeface="Arimo Bold"/>
              </a:rPr>
              <a:t>Central European </a:t>
            </a:r>
            <a:r>
              <a:rPr lang="en-US" sz="3600" dirty="0" err="1">
                <a:ln w="25400">
                  <a:noFill/>
                </a:ln>
                <a:solidFill>
                  <a:srgbClr val="FFFFFF"/>
                </a:solidFill>
                <a:latin typeface="Canva Sans Bold" panose="020B0604020202020204" charset="0"/>
                <a:ea typeface="Arimo Bold"/>
                <a:cs typeface="Arimo Bold"/>
                <a:sym typeface="Arimo Bold"/>
              </a:rPr>
              <a:t>Labour</a:t>
            </a:r>
            <a:r>
              <a:rPr lang="en-US" sz="3600" dirty="0">
                <a:ln w="25400">
                  <a:noFill/>
                </a:ln>
                <a:solidFill>
                  <a:srgbClr val="FFFFFF"/>
                </a:solidFill>
                <a:latin typeface="Canva Sans Bold" panose="020B0604020202020204" charset="0"/>
                <a:ea typeface="Arimo Bold"/>
                <a:cs typeface="Arimo Bold"/>
                <a:sym typeface="Arimo Bold"/>
              </a:rPr>
              <a:t> Studies Institute, Bratislava, Slovakia</a:t>
            </a:r>
          </a:p>
          <a:p>
            <a:pPr algn="ctr"/>
            <a:endParaRPr lang="en-GB" sz="36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A53AA-85A7-992F-C5B6-A3D33C5A3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B70C34-FD30-02FE-AF31-A5D2649C5A4E}"/>
              </a:ext>
            </a:extLst>
          </p:cNvPr>
          <p:cNvGrpSpPr/>
          <p:nvPr/>
        </p:nvGrpSpPr>
        <p:grpSpPr>
          <a:xfrm>
            <a:off x="1905000" y="75852"/>
            <a:ext cx="19735800" cy="2050605"/>
            <a:chOff x="-4368800" y="-448140"/>
            <a:chExt cx="26314400" cy="27341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B86B91-E549-6F3A-1733-A8F2348A66B7}"/>
                </a:ext>
              </a:extLst>
            </p:cNvPr>
            <p:cNvSpPr/>
            <p:nvPr/>
          </p:nvSpPr>
          <p:spPr>
            <a:xfrm>
              <a:off x="0" y="0"/>
              <a:ext cx="21945600" cy="2286000"/>
            </a:xfrm>
            <a:custGeom>
              <a:avLst/>
              <a:gdLst/>
              <a:ahLst/>
              <a:cxnLst/>
              <a:rect l="l" t="t" r="r" b="b"/>
              <a:pathLst>
                <a:path w="21945600" h="22860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858140-4D25-FE0A-567E-5D3D65860B3A}"/>
                </a:ext>
              </a:extLst>
            </p:cNvPr>
            <p:cNvSpPr txBox="1"/>
            <p:nvPr/>
          </p:nvSpPr>
          <p:spPr>
            <a:xfrm>
              <a:off x="-4368800" y="-448140"/>
              <a:ext cx="21945600" cy="24193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920"/>
                </a:lnSpc>
              </a:pPr>
              <a:r>
                <a:rPr lang="en-US" sz="6600" b="1" dirty="0">
                  <a:solidFill>
                    <a:srgbClr val="970F5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Awareness of workplace SH policies</a:t>
              </a: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ADF1CA1-409E-1EB9-16D9-09E50439D017}"/>
              </a:ext>
            </a:extLst>
          </p:cNvPr>
          <p:cNvSpPr txBox="1"/>
          <p:nvPr/>
        </p:nvSpPr>
        <p:spPr>
          <a:xfrm rot="10800000" flipV="1">
            <a:off x="457200" y="1790701"/>
            <a:ext cx="16840200" cy="605525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20065" lvl="1" algn="l"/>
            <a:endParaRPr lang="en-US" sz="4400" dirty="0">
              <a:solidFill>
                <a:srgbClr val="000000"/>
              </a:solidFill>
              <a:latin typeface="Gill Sans Nova" panose="020B0602020104020203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0259C-AEFD-53B9-8B78-0C639AF55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65940"/>
            <a:ext cx="13052434" cy="655511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C01889-A0FA-D7F9-3935-36AF97C6C391}"/>
              </a:ext>
            </a:extLst>
          </p:cNvPr>
          <p:cNvSpPr txBox="1"/>
          <p:nvPr/>
        </p:nvSpPr>
        <p:spPr>
          <a:xfrm>
            <a:off x="1676400" y="8801100"/>
            <a:ext cx="1562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ill Sans Nova" panose="020B0602020104020203" pitchFamily="34" charset="0"/>
              </a:rPr>
              <a:t>Question. Does your current employer have any regulations in place to prevent, address, and </a:t>
            </a:r>
            <a:r>
              <a:rPr lang="en-US" sz="2800" i="1" dirty="0" err="1">
                <a:latin typeface="Gill Sans Nova" panose="020B0602020104020203" pitchFamily="34" charset="0"/>
              </a:rPr>
              <a:t>penalise</a:t>
            </a:r>
            <a:r>
              <a:rPr lang="en-US" sz="2800" i="1" dirty="0">
                <a:latin typeface="Gill Sans Nova" panose="020B0602020104020203" pitchFamily="34" charset="0"/>
              </a:rPr>
              <a:t> workplace sexual harassment? If yes, what kind? Please select all applicable options. Note: </a:t>
            </a:r>
            <a:r>
              <a:rPr lang="en-GB" sz="2800" i="1" dirty="0">
                <a:latin typeface="Gill Sans Nova" panose="020B0602020104020203" pitchFamily="34" charset="0"/>
              </a:rPr>
              <a:t>N = 4637, in percent.</a:t>
            </a:r>
          </a:p>
        </p:txBody>
      </p:sp>
    </p:spTree>
    <p:extLst>
      <p:ext uri="{BB962C8B-B14F-4D97-AF65-F5344CB8AC3E}">
        <p14:creationId xmlns:p14="http://schemas.microsoft.com/office/powerpoint/2010/main" val="369626612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116247"/>
            <a:ext cx="16459200" cy="2213354"/>
            <a:chOff x="0" y="-665139"/>
            <a:chExt cx="21945600" cy="29511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286000"/>
            </a:xfrm>
            <a:custGeom>
              <a:avLst/>
              <a:gdLst/>
              <a:ahLst/>
              <a:cxnLst/>
              <a:rect l="l" t="t" r="r" b="b"/>
              <a:pathLst>
                <a:path w="21945600" h="22860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970F5C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5139"/>
              <a:ext cx="21945600" cy="24193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20"/>
                </a:lnSpc>
              </a:pPr>
              <a:r>
                <a:rPr lang="en-US" sz="660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An uncovered potential of trade unions </a:t>
              </a:r>
            </a:p>
          </p:txBody>
        </p:sp>
      </p:grpSp>
      <p:pic>
        <p:nvPicPr>
          <p:cNvPr id="12" name="Obrázok 12">
            <a:extLst>
              <a:ext uri="{FF2B5EF4-FFF2-40B4-BE49-F238E27FC236}">
                <a16:creationId xmlns:a16="http://schemas.microsoft.com/office/drawing/2014/main" id="{304C2FA3-647A-36D7-6D6D-C6FB33A6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14500"/>
            <a:ext cx="14325600" cy="7238999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BlokTextu 4">
            <a:extLst>
              <a:ext uri="{FF2B5EF4-FFF2-40B4-BE49-F238E27FC236}">
                <a16:creationId xmlns:a16="http://schemas.microsoft.com/office/drawing/2014/main" id="{76F4B6EA-52FD-4A30-8774-518788AD2AB9}"/>
              </a:ext>
            </a:extLst>
          </p:cNvPr>
          <p:cNvSpPr txBox="1"/>
          <p:nvPr/>
        </p:nvSpPr>
        <p:spPr>
          <a:xfrm>
            <a:off x="1384662" y="9258300"/>
            <a:ext cx="169033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latin typeface="Gill Sans Nova" panose="020B0602020104020203" pitchFamily="34" charset="0"/>
              </a:rPr>
              <a:t>Question: What role should trade unions play in addressing sexual harassment in the workplace? Please express if you</a:t>
            </a:r>
          </a:p>
          <a:p>
            <a:r>
              <a:rPr lang="en-GB" sz="2800" i="1" dirty="0">
                <a:latin typeface="Gill Sans Nova" panose="020B0602020104020203" pitchFamily="34" charset="0"/>
              </a:rPr>
              <a:t>agree or disagree with each of the roles below. Note: N = 3551, in percent.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4292" y="2370048"/>
            <a:ext cx="16169898" cy="418264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200"/>
              </a:lnSpc>
            </a:pPr>
            <a:r>
              <a:rPr lang="en-US" sz="6000" b="1" dirty="0">
                <a:solidFill>
                  <a:srgbClr val="970F5C"/>
                </a:solidFill>
                <a:latin typeface="Gill Sans Nova" panose="020B0602020104020203" pitchFamily="34" charset="0"/>
                <a:ea typeface="Arial Bold"/>
                <a:cs typeface="Arial Bold"/>
                <a:sym typeface="Arial Bold"/>
              </a:rPr>
              <a:t>Thank you for your attention!</a:t>
            </a:r>
          </a:p>
          <a:p>
            <a:pPr algn="ctr">
              <a:lnSpc>
                <a:spcPts val="7200"/>
              </a:lnSpc>
            </a:pPr>
            <a:r>
              <a:rPr lang="en-US" sz="6000" b="1" dirty="0">
                <a:solidFill>
                  <a:srgbClr val="970F5C"/>
                </a:solidFill>
                <a:latin typeface="Gill Sans Nova" panose="020B0602020104020203" pitchFamily="34" charset="0"/>
                <a:ea typeface="Arial Bold"/>
                <a:cs typeface="Arial Bold"/>
                <a:sym typeface="Arial Bold"/>
              </a:rPr>
              <a:t>kgotthardova@gmail.com</a:t>
            </a:r>
          </a:p>
          <a:p>
            <a:pPr algn="ctr">
              <a:lnSpc>
                <a:spcPts val="7200"/>
              </a:lnSpc>
            </a:pPr>
            <a:r>
              <a:rPr lang="en-US" sz="4000" b="1" dirty="0">
                <a:latin typeface="Arial Bold"/>
                <a:ea typeface="Arial Bold"/>
                <a:cs typeface="Arial Bold"/>
                <a:sym typeface="Arial Bold"/>
              </a:rPr>
              <a:t>Reports:</a:t>
            </a:r>
            <a:endParaRPr lang="en-US" sz="60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ts val="5519"/>
              </a:lnSpc>
            </a:pPr>
            <a:r>
              <a:rPr lang="en-US" sz="2800" b="1" dirty="0">
                <a:latin typeface="Arimo Bold"/>
                <a:ea typeface="Arimo Bold"/>
                <a:cs typeface="Arimo Bold"/>
                <a:sym typeface="Arimo Bold"/>
              </a:rPr>
              <a:t>Comparative report: </a:t>
            </a:r>
            <a:r>
              <a:rPr lang="en-GB" sz="2800" b="1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https://library.fes.de/pdf-files/bueros/kroatien/21912-20250424.pdf</a:t>
            </a:r>
            <a:endParaRPr lang="en-US" sz="2800" b="1" u="sng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  <a:hlinkClick r:id="rId3" tooltip="https://library.fes.de/pdf-files/bueros/kroatien/21912.pdf"/>
            </a:endParaRPr>
          </a:p>
          <a:p>
            <a:pPr>
              <a:lnSpc>
                <a:spcPts val="5519"/>
              </a:lnSpc>
            </a:pPr>
            <a:r>
              <a:rPr lang="en-US" sz="2800" b="1" dirty="0">
                <a:latin typeface="Arial Bold"/>
                <a:ea typeface="Arial Bold"/>
                <a:cs typeface="Arial Bold"/>
                <a:sym typeface="Arial Bold"/>
              </a:rPr>
              <a:t>National reports – 6 countries: </a:t>
            </a:r>
            <a:r>
              <a:rPr lang="en-US" sz="2800" b="1" u="sng" dirty="0">
                <a:solidFill>
                  <a:srgbClr val="009999"/>
                </a:solidFill>
                <a:latin typeface="Arial Bold"/>
                <a:ea typeface="Arial Bold"/>
                <a:cs typeface="Arial Bold"/>
                <a:sym typeface="Arial Bold"/>
                <a:hlinkClick r:id="rId4" tooltip="https://www.celsi.sk/en/sexual-harassment-in-the-workplace/"/>
              </a:rPr>
              <a:t>https://www.celsi.sk/en/sexual-harassment-in-the-workplace/</a:t>
            </a:r>
            <a:r>
              <a:rPr lang="en-US" sz="28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6" name="Freeform 6"/>
          <p:cNvSpPr/>
          <p:nvPr/>
        </p:nvSpPr>
        <p:spPr>
          <a:xfrm>
            <a:off x="228600" y="477581"/>
            <a:ext cx="3853188" cy="1046783"/>
          </a:xfrm>
          <a:custGeom>
            <a:avLst/>
            <a:gdLst/>
            <a:ahLst/>
            <a:cxnLst/>
            <a:rect l="l" t="t" r="r" b="b"/>
            <a:pathLst>
              <a:path w="3853188" h="1046783">
                <a:moveTo>
                  <a:pt x="0" y="0"/>
                </a:moveTo>
                <a:lnTo>
                  <a:pt x="3853188" y="0"/>
                </a:lnTo>
                <a:lnTo>
                  <a:pt x="3853188" y="1046782"/>
                </a:lnTo>
                <a:lnTo>
                  <a:pt x="0" y="1046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grpSp>
        <p:nvGrpSpPr>
          <p:cNvPr id="8" name="Group 8"/>
          <p:cNvGrpSpPr/>
          <p:nvPr/>
        </p:nvGrpSpPr>
        <p:grpSpPr>
          <a:xfrm>
            <a:off x="12444585" y="7148676"/>
            <a:ext cx="5922224" cy="3138324"/>
            <a:chOff x="0" y="0"/>
            <a:chExt cx="7896299" cy="418443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896033" cy="4184431"/>
              <a:chOff x="0" y="0"/>
              <a:chExt cx="29834812" cy="158106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9834508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29834508" h="15809357">
                    <a:moveTo>
                      <a:pt x="29834508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29834508" y="15809357"/>
                    </a:lnTo>
                    <a:lnTo>
                      <a:pt x="29834508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305968" y="0"/>
              <a:ext cx="1590332" cy="3788995"/>
              <a:chOff x="0" y="0"/>
              <a:chExt cx="6008997" cy="1431655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007681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007681" h="14314481">
                    <a:moveTo>
                      <a:pt x="6007681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007681" y="0"/>
                    </a:lnTo>
                    <a:lnTo>
                      <a:pt x="6007681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6872002" cy="325499"/>
              <a:chOff x="0" y="0"/>
              <a:chExt cx="25965554" cy="122988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964021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5964021" h="1227685">
                    <a:moveTo>
                      <a:pt x="0" y="1227685"/>
                    </a:moveTo>
                    <a:lnTo>
                      <a:pt x="25964021" y="1227685"/>
                    </a:lnTo>
                    <a:lnTo>
                      <a:pt x="25964021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354" y="338"/>
              <a:ext cx="7895946" cy="4184094"/>
            </a:xfrm>
            <a:custGeom>
              <a:avLst/>
              <a:gdLst/>
              <a:ahLst/>
              <a:cxnLst/>
              <a:rect l="l" t="t" r="r" b="b"/>
              <a:pathLst>
                <a:path w="7895946" h="4184094">
                  <a:moveTo>
                    <a:pt x="0" y="0"/>
                  </a:moveTo>
                  <a:lnTo>
                    <a:pt x="7895945" y="0"/>
                  </a:lnTo>
                  <a:lnTo>
                    <a:pt x="789594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232" b="-1232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14179" y="7148676"/>
            <a:ext cx="6430406" cy="3138324"/>
            <a:chOff x="0" y="0"/>
            <a:chExt cx="8573875" cy="418443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573586" cy="4184431"/>
              <a:chOff x="0" y="0"/>
              <a:chExt cx="32394916" cy="1581068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2394587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2394587" h="15809357">
                    <a:moveTo>
                      <a:pt x="32394587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2394587" y="15809357"/>
                    </a:lnTo>
                    <a:lnTo>
                      <a:pt x="32394587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847078" y="0"/>
              <a:ext cx="1726797" cy="3788995"/>
              <a:chOff x="0" y="0"/>
              <a:chExt cx="6524625" cy="1431655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523196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523196" h="14314481">
                    <a:moveTo>
                      <a:pt x="6523196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523196" y="0"/>
                    </a:lnTo>
                    <a:lnTo>
                      <a:pt x="6523196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7461683" cy="325499"/>
              <a:chOff x="0" y="0"/>
              <a:chExt cx="28193641" cy="122988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8191978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8191978" h="1227685">
                    <a:moveTo>
                      <a:pt x="0" y="1227685"/>
                    </a:moveTo>
                    <a:lnTo>
                      <a:pt x="28191978" y="1227685"/>
                    </a:lnTo>
                    <a:lnTo>
                      <a:pt x="28191978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384" y="338"/>
              <a:ext cx="8573491" cy="4184094"/>
            </a:xfrm>
            <a:custGeom>
              <a:avLst/>
              <a:gdLst/>
              <a:ahLst/>
              <a:cxnLst/>
              <a:rect l="l" t="t" r="r" b="b"/>
              <a:pathLst>
                <a:path w="8573491" h="4184094">
                  <a:moveTo>
                    <a:pt x="0" y="0"/>
                  </a:moveTo>
                  <a:lnTo>
                    <a:pt x="8573491" y="0"/>
                  </a:lnTo>
                  <a:lnTo>
                    <a:pt x="8573491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628" b="-5628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0" y="7148676"/>
            <a:ext cx="6014179" cy="3138324"/>
            <a:chOff x="0" y="0"/>
            <a:chExt cx="8018905" cy="418443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8018635" cy="4184431"/>
              <a:chOff x="0" y="0"/>
              <a:chExt cx="30298058" cy="1581068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0297751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0297751" h="15809357">
                    <a:moveTo>
                      <a:pt x="30297751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0297751" y="15809357"/>
                    </a:lnTo>
                    <a:lnTo>
                      <a:pt x="30297751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6403881" y="0"/>
              <a:ext cx="1615025" cy="3788995"/>
              <a:chOff x="0" y="0"/>
              <a:chExt cx="6102299" cy="1431655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100962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100962" h="14314481">
                    <a:moveTo>
                      <a:pt x="6100962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100962" y="0"/>
                    </a:lnTo>
                    <a:lnTo>
                      <a:pt x="6100962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6978704" cy="325499"/>
              <a:chOff x="0" y="0"/>
              <a:chExt cx="26368722" cy="122988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6367166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6367166" h="1227685">
                    <a:moveTo>
                      <a:pt x="0" y="1227685"/>
                    </a:moveTo>
                    <a:lnTo>
                      <a:pt x="26367166" y="1227685"/>
                    </a:lnTo>
                    <a:lnTo>
                      <a:pt x="26367166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359" y="338"/>
              <a:ext cx="8018546" cy="4184094"/>
            </a:xfrm>
            <a:custGeom>
              <a:avLst/>
              <a:gdLst/>
              <a:ahLst/>
              <a:cxnLst/>
              <a:rect l="l" t="t" r="r" b="b"/>
              <a:pathLst>
                <a:path w="8018546" h="4184094">
                  <a:moveTo>
                    <a:pt x="0" y="0"/>
                  </a:moveTo>
                  <a:lnTo>
                    <a:pt x="8018546" y="0"/>
                  </a:lnTo>
                  <a:lnTo>
                    <a:pt x="8018546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27" b="-2027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pic>
        <p:nvPicPr>
          <p:cNvPr id="32" name="Picture 31" descr="A red sign with white text&#10;&#10;AI-generated content may be incorrect.">
            <a:extLst>
              <a:ext uri="{FF2B5EF4-FFF2-40B4-BE49-F238E27FC236}">
                <a16:creationId xmlns:a16="http://schemas.microsoft.com/office/drawing/2014/main" id="{FC0DBD50-73A0-6A8A-96BB-6296630A14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941" y="236491"/>
            <a:ext cx="2248478" cy="1528965"/>
          </a:xfrm>
          <a:prstGeom prst="rect">
            <a:avLst/>
          </a:prstGeom>
          <a:effectLst>
            <a:outerShdw blurRad="76200" dist="38100" dir="2700000" sx="101000" sy="101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77E5A-0AAB-E5DA-2864-F8F521C3A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7FE2F3-9740-BE03-D05B-B0F2063174D0}"/>
              </a:ext>
            </a:extLst>
          </p:cNvPr>
          <p:cNvGrpSpPr/>
          <p:nvPr/>
        </p:nvGrpSpPr>
        <p:grpSpPr>
          <a:xfrm>
            <a:off x="800100" y="597544"/>
            <a:ext cx="16459200" cy="6603356"/>
            <a:chOff x="0" y="-114300"/>
            <a:chExt cx="21945600" cy="88044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5EFECA-5F01-2216-318E-E180D134E491}"/>
                </a:ext>
              </a:extLst>
            </p:cNvPr>
            <p:cNvSpPr/>
            <p:nvPr/>
          </p:nvSpPr>
          <p:spPr>
            <a:xfrm>
              <a:off x="0" y="0"/>
              <a:ext cx="21945600" cy="2674518"/>
            </a:xfrm>
            <a:custGeom>
              <a:avLst/>
              <a:gdLst/>
              <a:ahLst/>
              <a:cxnLst/>
              <a:rect l="l" t="t" r="r" b="b"/>
              <a:pathLst>
                <a:path w="21945600" h="2674518">
                  <a:moveTo>
                    <a:pt x="0" y="0"/>
                  </a:moveTo>
                  <a:lnTo>
                    <a:pt x="21945600" y="0"/>
                  </a:lnTo>
                  <a:lnTo>
                    <a:pt x="21945600" y="2674518"/>
                  </a:lnTo>
                  <a:lnTo>
                    <a:pt x="0" y="26745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DC8FA89-B012-2650-878E-69CF72EF5DCA}"/>
                </a:ext>
              </a:extLst>
            </p:cNvPr>
            <p:cNvSpPr txBox="1"/>
            <p:nvPr/>
          </p:nvSpPr>
          <p:spPr>
            <a:xfrm>
              <a:off x="0" y="-114300"/>
              <a:ext cx="8585200" cy="88044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594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About the Project:</a:t>
              </a:r>
            </a:p>
            <a:p>
              <a:pPr algn="ctr">
                <a:lnSpc>
                  <a:spcPts val="7128"/>
                </a:lnSpc>
              </a:pPr>
              <a:r>
                <a:rPr lang="en-US" sz="594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Sexual Harassment at the Workplace</a:t>
              </a:r>
            </a:p>
            <a:p>
              <a:pPr algn="l">
                <a:lnSpc>
                  <a:spcPts val="7128"/>
                </a:lnSpc>
              </a:pPr>
              <a:endParaRPr lang="en-US" sz="5940" b="1" dirty="0">
                <a:solidFill>
                  <a:srgbClr val="970F5C"/>
                </a:solidFill>
                <a:latin typeface="Canva Sans Bold" panose="020B0604020202020204" charset="0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D8E6798-2395-6833-A868-311413AF7863}"/>
              </a:ext>
            </a:extLst>
          </p:cNvPr>
          <p:cNvGrpSpPr/>
          <p:nvPr/>
        </p:nvGrpSpPr>
        <p:grpSpPr>
          <a:xfrm>
            <a:off x="6934200" y="1111175"/>
            <a:ext cx="10809368" cy="7766125"/>
            <a:chOff x="-1956589" y="-66675"/>
            <a:chExt cx="14412491" cy="1035483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9247D89-FB2E-15B7-F010-E305CC48BE6B}"/>
                </a:ext>
              </a:extLst>
            </p:cNvPr>
            <p:cNvSpPr/>
            <p:nvPr/>
          </p:nvSpPr>
          <p:spPr>
            <a:xfrm>
              <a:off x="0" y="0"/>
              <a:ext cx="12455902" cy="9028684"/>
            </a:xfrm>
            <a:custGeom>
              <a:avLst/>
              <a:gdLst/>
              <a:ahLst/>
              <a:cxnLst/>
              <a:rect l="l" t="t" r="r" b="b"/>
              <a:pathLst>
                <a:path w="12455902" h="9028684">
                  <a:moveTo>
                    <a:pt x="0" y="0"/>
                  </a:moveTo>
                  <a:lnTo>
                    <a:pt x="12455902" y="0"/>
                  </a:lnTo>
                  <a:lnTo>
                    <a:pt x="12455902" y="9028684"/>
                  </a:lnTo>
                  <a:lnTo>
                    <a:pt x="0" y="9028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DA6F25A-2132-34CA-9884-75059C04EA23}"/>
                </a:ext>
              </a:extLst>
            </p:cNvPr>
            <p:cNvSpPr txBox="1"/>
            <p:nvPr/>
          </p:nvSpPr>
          <p:spPr>
            <a:xfrm>
              <a:off x="-1956589" y="-66675"/>
              <a:ext cx="14412491" cy="1035483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80085" lvl="1" indent="-340042" algn="l">
                <a:lnSpc>
                  <a:spcPts val="3779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000000"/>
                  </a:solidFill>
                  <a:latin typeface="Gill Sans Nova" panose="020B0602020104020203" pitchFamily="34" charset="0"/>
                  <a:ea typeface="Arial"/>
                  <a:cs typeface="Arial"/>
                  <a:sym typeface="Arial"/>
                </a:rPr>
                <a:t>New evidence and analysis of workplace sexual harassment in </a:t>
              </a:r>
              <a:r>
                <a:rPr lang="en-US" sz="4400" b="1" dirty="0">
                  <a:latin typeface="Gill Sans Nova" panose="020B0602020104020203" pitchFamily="34" charset="0"/>
                  <a:ea typeface="Arial"/>
                  <a:cs typeface="Arial"/>
                  <a:sym typeface="Arial"/>
                </a:rPr>
                <a:t>Bulgaria, Croatia, Czechia, Greece, Hungary and Slovakia;</a:t>
              </a:r>
            </a:p>
            <a:p>
              <a:pPr marL="680085" lvl="1" indent="-340042" algn="l">
                <a:lnSpc>
                  <a:spcPts val="3779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000000"/>
                  </a:solidFill>
                  <a:latin typeface="Gill Sans Nova" panose="020B0602020104020203" pitchFamily="34" charset="0"/>
                  <a:ea typeface="Arial"/>
                  <a:cs typeface="Arial"/>
                  <a:sym typeface="Arial"/>
                </a:rPr>
                <a:t>Initiated by the Union of Autonomous Trade Unions of Croatia (SSSH) and Friedrich Ebert Stiftung Croatia </a:t>
              </a:r>
            </a:p>
            <a:p>
              <a:pPr marL="680085" lvl="1" indent="-340042" algn="l">
                <a:lnSpc>
                  <a:spcPts val="3779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000000"/>
                  </a:solidFill>
                  <a:latin typeface="Gill Sans Nova" panose="020B0602020104020203" pitchFamily="34" charset="0"/>
                  <a:ea typeface="Arial"/>
                  <a:cs typeface="Arial"/>
                  <a:sym typeface="Arial"/>
                </a:rPr>
                <a:t>Friedrich Ebert Stiftung and CELSI cooperation</a:t>
              </a:r>
            </a:p>
            <a:p>
              <a:pPr marL="680085" lvl="1" indent="-340042" algn="l">
                <a:lnSpc>
                  <a:spcPts val="3779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000000"/>
                  </a:solidFill>
                  <a:latin typeface="Gill Sans Nova" panose="020B0602020104020203" pitchFamily="34" charset="0"/>
                  <a:ea typeface="Arial"/>
                  <a:cs typeface="Arial"/>
                  <a:sym typeface="Arial"/>
                </a:rPr>
                <a:t>Research, policy and advocacy</a:t>
              </a:r>
            </a:p>
            <a:p>
              <a:pPr marL="680085" lvl="1" indent="-340042" algn="l">
                <a:lnSpc>
                  <a:spcPts val="3779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000000"/>
                  </a:solidFill>
                  <a:latin typeface="Gill Sans Nova" panose="020B0602020104020203" pitchFamily="34" charset="0"/>
                  <a:ea typeface="Arial"/>
                  <a:cs typeface="Arial"/>
                  <a:sym typeface="Arial"/>
                </a:rPr>
                <a:t>Recommendations for policymakers, trade unions and employers. 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2613D43-0C7D-02B8-7B3B-F98265C2B949}"/>
              </a:ext>
            </a:extLst>
          </p:cNvPr>
          <p:cNvGrpSpPr/>
          <p:nvPr/>
        </p:nvGrpSpPr>
        <p:grpSpPr>
          <a:xfrm>
            <a:off x="0" y="8205261"/>
            <a:ext cx="6014179" cy="3138324"/>
            <a:chOff x="0" y="0"/>
            <a:chExt cx="8018905" cy="418443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711C03E-B4DC-ED9A-4983-B31257CB2781}"/>
                </a:ext>
              </a:extLst>
            </p:cNvPr>
            <p:cNvGrpSpPr/>
            <p:nvPr/>
          </p:nvGrpSpPr>
          <p:grpSpPr>
            <a:xfrm>
              <a:off x="0" y="0"/>
              <a:ext cx="8018635" cy="4184431"/>
              <a:chOff x="0" y="0"/>
              <a:chExt cx="30298058" cy="15810689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D5C600D-4754-A148-3379-47F71C34D29D}"/>
                  </a:ext>
                </a:extLst>
              </p:cNvPr>
              <p:cNvSpPr/>
              <p:nvPr/>
            </p:nvSpPr>
            <p:spPr>
              <a:xfrm>
                <a:off x="0" y="0"/>
                <a:ext cx="30297751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0297751" h="15809357">
                    <a:moveTo>
                      <a:pt x="30297751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0297751" y="15809357"/>
                    </a:lnTo>
                    <a:lnTo>
                      <a:pt x="30297751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0D12002E-649B-8E6C-E6AD-95D00ECA79DF}"/>
                </a:ext>
              </a:extLst>
            </p:cNvPr>
            <p:cNvGrpSpPr/>
            <p:nvPr/>
          </p:nvGrpSpPr>
          <p:grpSpPr>
            <a:xfrm>
              <a:off x="6403881" y="0"/>
              <a:ext cx="1615025" cy="3788995"/>
              <a:chOff x="0" y="0"/>
              <a:chExt cx="6102299" cy="14316551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FBDD7FE-5D72-A343-B7C7-896AFC3C7791}"/>
                  </a:ext>
                </a:extLst>
              </p:cNvPr>
              <p:cNvSpPr/>
              <p:nvPr/>
            </p:nvSpPr>
            <p:spPr>
              <a:xfrm>
                <a:off x="0" y="0"/>
                <a:ext cx="6100962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100962" h="14314481">
                    <a:moveTo>
                      <a:pt x="6100962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100962" y="0"/>
                    </a:lnTo>
                    <a:lnTo>
                      <a:pt x="6100962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0B140299-B228-14E7-89E5-5E4708C4558A}"/>
                </a:ext>
              </a:extLst>
            </p:cNvPr>
            <p:cNvGrpSpPr/>
            <p:nvPr/>
          </p:nvGrpSpPr>
          <p:grpSpPr>
            <a:xfrm>
              <a:off x="0" y="0"/>
              <a:ext cx="6978704" cy="325499"/>
              <a:chOff x="0" y="0"/>
              <a:chExt cx="26368722" cy="1229885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D26F4C7-A1B1-51CF-95C0-77B3FE76FB9A}"/>
                  </a:ext>
                </a:extLst>
              </p:cNvPr>
              <p:cNvSpPr/>
              <p:nvPr/>
            </p:nvSpPr>
            <p:spPr>
              <a:xfrm>
                <a:off x="0" y="0"/>
                <a:ext cx="26367166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6367166" h="1227685">
                    <a:moveTo>
                      <a:pt x="0" y="1227685"/>
                    </a:moveTo>
                    <a:lnTo>
                      <a:pt x="26367166" y="1227685"/>
                    </a:lnTo>
                    <a:lnTo>
                      <a:pt x="26367166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498C804-6B71-2CDE-DA26-8C958703A4EB}"/>
                </a:ext>
              </a:extLst>
            </p:cNvPr>
            <p:cNvSpPr/>
            <p:nvPr/>
          </p:nvSpPr>
          <p:spPr>
            <a:xfrm>
              <a:off x="359" y="338"/>
              <a:ext cx="8018546" cy="4184094"/>
            </a:xfrm>
            <a:custGeom>
              <a:avLst/>
              <a:gdLst/>
              <a:ahLst/>
              <a:cxnLst/>
              <a:rect l="l" t="t" r="r" b="b"/>
              <a:pathLst>
                <a:path w="8018546" h="4184094">
                  <a:moveTo>
                    <a:pt x="0" y="0"/>
                  </a:moveTo>
                  <a:lnTo>
                    <a:pt x="8018546" y="0"/>
                  </a:lnTo>
                  <a:lnTo>
                    <a:pt x="8018546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027" b="-2027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965F873-1313-DF3C-2B57-0D1164897504}"/>
              </a:ext>
            </a:extLst>
          </p:cNvPr>
          <p:cNvGrpSpPr/>
          <p:nvPr/>
        </p:nvGrpSpPr>
        <p:grpSpPr>
          <a:xfrm>
            <a:off x="6014179" y="8205261"/>
            <a:ext cx="6259642" cy="3138324"/>
            <a:chOff x="0" y="0"/>
            <a:chExt cx="8346189" cy="4184431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2723C877-967D-7730-073C-1C70653E84DF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2CE6E495-B723-9615-6BA7-18B5FBEF58FE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E49EC5A8-F582-CA35-ABE4-E7858ED335E1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E655A006-EE22-7B52-A04B-D08FF5FE2264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CBB538C9-2C72-B97C-FFD7-9BC6DC847F44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5AEF626-86BA-45CE-ABE4-8C0AFEBF61FA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97E8D4C-3788-2CC4-EAA5-8D3B1387BDA1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A07732EC-1917-1519-7D92-ABC09B5F7CAD}"/>
              </a:ext>
            </a:extLst>
          </p:cNvPr>
          <p:cNvGrpSpPr/>
          <p:nvPr/>
        </p:nvGrpSpPr>
        <p:grpSpPr>
          <a:xfrm>
            <a:off x="12273821" y="8205261"/>
            <a:ext cx="6014179" cy="3138324"/>
            <a:chOff x="0" y="0"/>
            <a:chExt cx="8018905" cy="4184431"/>
          </a:xfrm>
        </p:grpSpPr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E07EDB31-F5AD-A98C-718F-97CFCCF925F9}"/>
                </a:ext>
              </a:extLst>
            </p:cNvPr>
            <p:cNvGrpSpPr/>
            <p:nvPr/>
          </p:nvGrpSpPr>
          <p:grpSpPr>
            <a:xfrm>
              <a:off x="0" y="0"/>
              <a:ext cx="8018635" cy="4184431"/>
              <a:chOff x="0" y="0"/>
              <a:chExt cx="30298058" cy="15810689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25DE9054-DADC-530C-B45B-8C4AE3644FD0}"/>
                  </a:ext>
                </a:extLst>
              </p:cNvPr>
              <p:cNvSpPr/>
              <p:nvPr/>
            </p:nvSpPr>
            <p:spPr>
              <a:xfrm>
                <a:off x="0" y="0"/>
                <a:ext cx="30297751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0297751" h="15809357">
                    <a:moveTo>
                      <a:pt x="30297751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0297751" y="15809357"/>
                    </a:lnTo>
                    <a:lnTo>
                      <a:pt x="30297751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74B834BB-D64A-0DE1-4D28-0C0A511B45E9}"/>
                </a:ext>
              </a:extLst>
            </p:cNvPr>
            <p:cNvGrpSpPr/>
            <p:nvPr/>
          </p:nvGrpSpPr>
          <p:grpSpPr>
            <a:xfrm>
              <a:off x="6403881" y="0"/>
              <a:ext cx="1615025" cy="3788995"/>
              <a:chOff x="0" y="0"/>
              <a:chExt cx="6102299" cy="14316551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F0CFD12D-7A53-C0F0-4412-C2F9DB4B60B6}"/>
                  </a:ext>
                </a:extLst>
              </p:cNvPr>
              <p:cNvSpPr/>
              <p:nvPr/>
            </p:nvSpPr>
            <p:spPr>
              <a:xfrm>
                <a:off x="0" y="0"/>
                <a:ext cx="6100962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100962" h="14314481">
                    <a:moveTo>
                      <a:pt x="6100962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100962" y="0"/>
                    </a:lnTo>
                    <a:lnTo>
                      <a:pt x="6100962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B3BB0BEC-1ACC-5311-D8BF-7CF1AFCF323C}"/>
                </a:ext>
              </a:extLst>
            </p:cNvPr>
            <p:cNvGrpSpPr/>
            <p:nvPr/>
          </p:nvGrpSpPr>
          <p:grpSpPr>
            <a:xfrm>
              <a:off x="0" y="0"/>
              <a:ext cx="6978704" cy="325499"/>
              <a:chOff x="0" y="0"/>
              <a:chExt cx="26368722" cy="1229885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8EFD8F7-C171-A470-060E-E6B66F68EA16}"/>
                  </a:ext>
                </a:extLst>
              </p:cNvPr>
              <p:cNvSpPr/>
              <p:nvPr/>
            </p:nvSpPr>
            <p:spPr>
              <a:xfrm>
                <a:off x="0" y="0"/>
                <a:ext cx="26367166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6367166" h="1227685">
                    <a:moveTo>
                      <a:pt x="0" y="1227685"/>
                    </a:moveTo>
                    <a:lnTo>
                      <a:pt x="26367166" y="1227685"/>
                    </a:lnTo>
                    <a:lnTo>
                      <a:pt x="26367166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F310CF7-5C73-E2E0-9C67-21405B744E51}"/>
                </a:ext>
              </a:extLst>
            </p:cNvPr>
            <p:cNvSpPr/>
            <p:nvPr/>
          </p:nvSpPr>
          <p:spPr>
            <a:xfrm>
              <a:off x="359" y="338"/>
              <a:ext cx="8018546" cy="4184094"/>
            </a:xfrm>
            <a:custGeom>
              <a:avLst/>
              <a:gdLst/>
              <a:ahLst/>
              <a:cxnLst/>
              <a:rect l="l" t="t" r="r" b="b"/>
              <a:pathLst>
                <a:path w="8018546" h="4184094">
                  <a:moveTo>
                    <a:pt x="0" y="0"/>
                  </a:moveTo>
                  <a:lnTo>
                    <a:pt x="8018546" y="0"/>
                  </a:lnTo>
                  <a:lnTo>
                    <a:pt x="8018546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027" b="-2027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108964270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516851"/>
            <a:ext cx="16459200" cy="2274052"/>
            <a:chOff x="0" y="0"/>
            <a:chExt cx="21945600" cy="3032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674518"/>
            </a:xfrm>
            <a:custGeom>
              <a:avLst/>
              <a:gdLst/>
              <a:ahLst/>
              <a:cxnLst/>
              <a:rect l="l" t="t" r="r" b="b"/>
              <a:pathLst>
                <a:path w="21945600" h="2674518">
                  <a:moveTo>
                    <a:pt x="0" y="0"/>
                  </a:moveTo>
                  <a:lnTo>
                    <a:pt x="21945600" y="0"/>
                  </a:lnTo>
                  <a:lnTo>
                    <a:pt x="21945600" y="2674518"/>
                  </a:lnTo>
                  <a:lnTo>
                    <a:pt x="0" y="26745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3251"/>
              <a:ext cx="21945600" cy="278881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594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Sexual Harassment at the Workplace</a:t>
              </a:r>
              <a:r>
                <a:rPr lang="sk-SK" sz="594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: </a:t>
              </a:r>
              <a:br>
                <a:rPr lang="sk-SK" sz="594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</a:br>
              <a:r>
                <a:rPr lang="en-US" sz="594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Aims</a:t>
              </a:r>
            </a:p>
            <a:p>
              <a:pPr algn="l">
                <a:lnSpc>
                  <a:spcPts val="7128"/>
                </a:lnSpc>
              </a:pPr>
              <a:endParaRPr lang="en-US" sz="5940" b="1" dirty="0">
                <a:solidFill>
                  <a:srgbClr val="970F5C"/>
                </a:solidFill>
                <a:latin typeface="Canva Sans Bold" panose="020B0604020202020204" charset="0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4366" y="2247900"/>
            <a:ext cx="17453634" cy="6771513"/>
            <a:chOff x="-10815611" y="0"/>
            <a:chExt cx="23271513" cy="90286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55902" cy="9028684"/>
            </a:xfrm>
            <a:custGeom>
              <a:avLst/>
              <a:gdLst/>
              <a:ahLst/>
              <a:cxnLst/>
              <a:rect l="l" t="t" r="r" b="b"/>
              <a:pathLst>
                <a:path w="12455902" h="9028684">
                  <a:moveTo>
                    <a:pt x="0" y="0"/>
                  </a:moveTo>
                  <a:lnTo>
                    <a:pt x="12455902" y="0"/>
                  </a:lnTo>
                  <a:lnTo>
                    <a:pt x="12455902" y="9028684"/>
                  </a:lnTo>
                  <a:lnTo>
                    <a:pt x="0" y="9028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0815611" y="1081555"/>
              <a:ext cx="23271513" cy="79471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80085" lvl="1" indent="-340042" algn="l">
                <a:lnSpc>
                  <a:spcPts val="3779"/>
                </a:lnSpc>
                <a:buFont typeface="Arial"/>
                <a:buChar char="•"/>
              </a:pPr>
              <a:endParaRPr lang="en-US" sz="315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041" y="8162746"/>
            <a:ext cx="6014179" cy="3138324"/>
            <a:chOff x="0" y="0"/>
            <a:chExt cx="8018905" cy="418443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018635" cy="4184431"/>
              <a:chOff x="0" y="0"/>
              <a:chExt cx="30298058" cy="1581068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297751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0297751" h="15809357">
                    <a:moveTo>
                      <a:pt x="30297751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0297751" y="15809357"/>
                    </a:lnTo>
                    <a:lnTo>
                      <a:pt x="30297751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403881" y="0"/>
              <a:ext cx="1615025" cy="3788995"/>
              <a:chOff x="0" y="0"/>
              <a:chExt cx="6102299" cy="143165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100962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100962" h="14314481">
                    <a:moveTo>
                      <a:pt x="6100962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100962" y="0"/>
                    </a:lnTo>
                    <a:lnTo>
                      <a:pt x="6100962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6978704" cy="325499"/>
              <a:chOff x="0" y="0"/>
              <a:chExt cx="26368722" cy="122988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6367166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6367166" h="1227685">
                    <a:moveTo>
                      <a:pt x="0" y="1227685"/>
                    </a:moveTo>
                    <a:lnTo>
                      <a:pt x="26367166" y="1227685"/>
                    </a:lnTo>
                    <a:lnTo>
                      <a:pt x="26367166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359" y="338"/>
              <a:ext cx="8018546" cy="4184094"/>
            </a:xfrm>
            <a:custGeom>
              <a:avLst/>
              <a:gdLst/>
              <a:ahLst/>
              <a:cxnLst/>
              <a:rect l="l" t="t" r="r" b="b"/>
              <a:pathLst>
                <a:path w="8018546" h="4184094">
                  <a:moveTo>
                    <a:pt x="0" y="0"/>
                  </a:moveTo>
                  <a:lnTo>
                    <a:pt x="8018546" y="0"/>
                  </a:lnTo>
                  <a:lnTo>
                    <a:pt x="8018546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027" b="-2027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14179" y="8205261"/>
            <a:ext cx="6259642" cy="3138324"/>
            <a:chOff x="0" y="0"/>
            <a:chExt cx="8346189" cy="418443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73821" y="8205261"/>
            <a:ext cx="6014179" cy="3138324"/>
            <a:chOff x="0" y="0"/>
            <a:chExt cx="8018905" cy="418443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8018635" cy="4184431"/>
              <a:chOff x="0" y="0"/>
              <a:chExt cx="30298058" cy="1581068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0297751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0297751" h="15809357">
                    <a:moveTo>
                      <a:pt x="30297751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0297751" y="15809357"/>
                    </a:lnTo>
                    <a:lnTo>
                      <a:pt x="30297751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6403881" y="0"/>
              <a:ext cx="1615025" cy="3788995"/>
              <a:chOff x="0" y="0"/>
              <a:chExt cx="6102299" cy="1431655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100962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100962" h="14314481">
                    <a:moveTo>
                      <a:pt x="6100962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100962" y="0"/>
                    </a:lnTo>
                    <a:lnTo>
                      <a:pt x="6100962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0"/>
              <a:ext cx="6978704" cy="325499"/>
              <a:chOff x="0" y="0"/>
              <a:chExt cx="26368722" cy="122988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6367166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6367166" h="1227685">
                    <a:moveTo>
                      <a:pt x="0" y="1227685"/>
                    </a:moveTo>
                    <a:lnTo>
                      <a:pt x="26367166" y="1227685"/>
                    </a:lnTo>
                    <a:lnTo>
                      <a:pt x="26367166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359" y="338"/>
              <a:ext cx="8018546" cy="4184094"/>
            </a:xfrm>
            <a:custGeom>
              <a:avLst/>
              <a:gdLst/>
              <a:ahLst/>
              <a:cxnLst/>
              <a:rect l="l" t="t" r="r" b="b"/>
              <a:pathLst>
                <a:path w="8018546" h="4184094">
                  <a:moveTo>
                    <a:pt x="0" y="0"/>
                  </a:moveTo>
                  <a:lnTo>
                    <a:pt x="8018546" y="0"/>
                  </a:lnTo>
                  <a:lnTo>
                    <a:pt x="8018546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027" b="-2027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F4CA8ED-BEA6-A07F-5167-8F2D17F2E61D}"/>
              </a:ext>
            </a:extLst>
          </p:cNvPr>
          <p:cNvSpPr txBox="1"/>
          <p:nvPr/>
        </p:nvSpPr>
        <p:spPr>
          <a:xfrm>
            <a:off x="1143428" y="2371683"/>
            <a:ext cx="156963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rtl="0">
              <a:buFont typeface="Symbol" panose="05050102010706020507" pitchFamily="18" charset="2"/>
              <a:buChar char=""/>
            </a:pPr>
            <a:r>
              <a:rPr lang="en-US" sz="4000" kern="100" dirty="0">
                <a:effectLst/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Improve knowledge about sexual harassment </a:t>
            </a:r>
            <a:r>
              <a:rPr lang="en-US" sz="4000" kern="100" dirty="0"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</a:t>
            </a:r>
            <a:r>
              <a:rPr lang="en-US" sz="4000" kern="100" dirty="0">
                <a:effectLst/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workplace and awareness of policies;</a:t>
            </a:r>
            <a:endParaRPr lang="en-GB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4000" kern="100" dirty="0" err="1"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4000" kern="100" dirty="0" err="1">
                <a:effectLst/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nalyse</a:t>
            </a:r>
            <a:r>
              <a:rPr lang="en-US" sz="4000" kern="100" dirty="0">
                <a:effectLst/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impact of legal frameworks and "lived practices</a:t>
            </a:r>
            <a:r>
              <a:rPr lang="en-US" sz="4000" kern="100" dirty="0"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";</a:t>
            </a:r>
            <a:endParaRPr lang="en-US" sz="4000" kern="100" dirty="0">
              <a:effectLst/>
              <a:latin typeface="Gill Sans Nova" panose="020B060202010402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4000" kern="100" dirty="0"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US" sz="4000" kern="100" dirty="0">
                <a:effectLst/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ake policy recommendations;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4000" kern="100" dirty="0"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</a:t>
            </a:r>
            <a:r>
              <a:rPr lang="en-US" sz="4000" kern="100" dirty="0">
                <a:effectLst/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evelop a training series for union representatives &amp; workers councils.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/>
            <a:r>
              <a:rPr lang="en-US" sz="4000" b="1" kern="100" dirty="0">
                <a:effectLst/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Added value: </a:t>
            </a:r>
            <a:endParaRPr lang="en-US" sz="4000" b="1" kern="100" dirty="0">
              <a:latin typeface="Gill Sans Nova" panose="020B060202010402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4000" kern="100" dirty="0">
                <a:effectLst/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In-depth focus on survivor experiences and needs;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4000" kern="100" dirty="0">
                <a:latin typeface="Gill Sans Nova" panose="020B06020201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 on trade unions.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1">
            <a:extLst>
              <a:ext uri="{FF2B5EF4-FFF2-40B4-BE49-F238E27FC236}">
                <a16:creationId xmlns:a16="http://schemas.microsoft.com/office/drawing/2014/main" id="{863A2ADF-14D2-90D4-8804-AE314D5B791B}"/>
              </a:ext>
            </a:extLst>
          </p:cNvPr>
          <p:cNvGrpSpPr/>
          <p:nvPr/>
        </p:nvGrpSpPr>
        <p:grpSpPr>
          <a:xfrm>
            <a:off x="12403045" y="8100597"/>
            <a:ext cx="6372795" cy="3152234"/>
            <a:chOff x="-150871" y="-18547"/>
            <a:chExt cx="8497060" cy="4202978"/>
          </a:xfrm>
        </p:grpSpPr>
        <p:grpSp>
          <p:nvGrpSpPr>
            <p:cNvPr id="43" name="Group 12">
              <a:extLst>
                <a:ext uri="{FF2B5EF4-FFF2-40B4-BE49-F238E27FC236}">
                  <a16:creationId xmlns:a16="http://schemas.microsoft.com/office/drawing/2014/main" id="{2BF17586-2B4A-AAAD-5D4A-71959BC653C4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829D80C2-FD3A-059A-C886-0706E9FBF42B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66FFB89C-DB74-843D-760F-46429A019E8D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9118E135-DE4F-E0AD-7765-CD400FFB0EEF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45" name="Group 16">
              <a:extLst>
                <a:ext uri="{FF2B5EF4-FFF2-40B4-BE49-F238E27FC236}">
                  <a16:creationId xmlns:a16="http://schemas.microsoft.com/office/drawing/2014/main" id="{043F82BF-9384-6004-76F4-FF17736C08A0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FC5E04E6-285E-C86F-B126-DEEC670419CA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D7F0719E-2C40-8D42-3EE5-CC8BD13062E8}"/>
                </a:ext>
              </a:extLst>
            </p:cNvPr>
            <p:cNvSpPr/>
            <p:nvPr/>
          </p:nvSpPr>
          <p:spPr>
            <a:xfrm>
              <a:off x="-150871" y="-18547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 dirty="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395813"/>
            <a:ext cx="17830800" cy="1837800"/>
            <a:chOff x="0" y="0"/>
            <a:chExt cx="23774400" cy="245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286000"/>
            </a:xfrm>
            <a:custGeom>
              <a:avLst/>
              <a:gdLst/>
              <a:ahLst/>
              <a:cxnLst/>
              <a:rect l="l" t="t" r="r" b="b"/>
              <a:pathLst>
                <a:path w="21945600" h="22860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828800" y="31049"/>
              <a:ext cx="21945600" cy="24193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20"/>
                </a:lnSpc>
              </a:pPr>
              <a:r>
                <a:rPr lang="en-US" sz="590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Key project limitations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03045" y="9534248"/>
            <a:ext cx="4267200" cy="547688"/>
            <a:chOff x="0" y="0"/>
            <a:chExt cx="5689600" cy="730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89600" cy="730250"/>
            </a:xfrm>
            <a:custGeom>
              <a:avLst/>
              <a:gdLst/>
              <a:ahLst/>
              <a:cxnLst/>
              <a:rect l="l" t="t" r="r" b="b"/>
              <a:pathLst>
                <a:path w="5689600" h="730250">
                  <a:moveTo>
                    <a:pt x="0" y="0"/>
                  </a:moveTo>
                  <a:lnTo>
                    <a:pt x="5689600" y="0"/>
                  </a:lnTo>
                  <a:lnTo>
                    <a:pt x="568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689600" cy="777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endParaRPr lang="en-US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475E668A-C70A-2D26-A1CA-C92EC0F2A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70923"/>
              </p:ext>
            </p:extLst>
          </p:nvPr>
        </p:nvGraphicFramePr>
        <p:xfrm>
          <a:off x="2732232" y="311805"/>
          <a:ext cx="13106400" cy="889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Group 11">
            <a:extLst>
              <a:ext uri="{FF2B5EF4-FFF2-40B4-BE49-F238E27FC236}">
                <a16:creationId xmlns:a16="http://schemas.microsoft.com/office/drawing/2014/main" id="{1FFE9F79-C043-BB00-C435-6222B8330F9A}"/>
              </a:ext>
            </a:extLst>
          </p:cNvPr>
          <p:cNvGrpSpPr/>
          <p:nvPr/>
        </p:nvGrpSpPr>
        <p:grpSpPr>
          <a:xfrm>
            <a:off x="0" y="8115300"/>
            <a:ext cx="6259642" cy="3138324"/>
            <a:chOff x="0" y="0"/>
            <a:chExt cx="8346189" cy="4184431"/>
          </a:xfrm>
        </p:grpSpPr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EB021BE9-3D5E-87A7-9D1D-3C765872B4E1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B43A3F3D-BAEF-DA18-2FC6-358219E570E1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7F9370C8-56E3-6FD5-65BE-7D160E8C5259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8ADBF973-F888-15D7-3A01-2C8F7E4FE749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9" name="Group 16">
              <a:extLst>
                <a:ext uri="{FF2B5EF4-FFF2-40B4-BE49-F238E27FC236}">
                  <a16:creationId xmlns:a16="http://schemas.microsoft.com/office/drawing/2014/main" id="{5C4699C3-7C16-3613-63FA-798FA03C09D1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4477D829-91BA-3C2F-BC46-79558E310A78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098DC53-293B-723A-3DDF-2C93B0D093CB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FC5F105A-6A43-EC97-A008-6557312AF83B}"/>
              </a:ext>
            </a:extLst>
          </p:cNvPr>
          <p:cNvGrpSpPr/>
          <p:nvPr/>
        </p:nvGrpSpPr>
        <p:grpSpPr>
          <a:xfrm>
            <a:off x="6259366" y="8115036"/>
            <a:ext cx="6259642" cy="3138324"/>
            <a:chOff x="0" y="0"/>
            <a:chExt cx="8346189" cy="4184431"/>
          </a:xfrm>
        </p:grpSpPr>
        <p:grpSp>
          <p:nvGrpSpPr>
            <p:cNvPr id="35" name="Group 12">
              <a:extLst>
                <a:ext uri="{FF2B5EF4-FFF2-40B4-BE49-F238E27FC236}">
                  <a16:creationId xmlns:a16="http://schemas.microsoft.com/office/drawing/2014/main" id="{4955F86E-F417-8FA8-112E-23EB5FCADF01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1A3E66AB-846B-9F38-04D7-BA4A80CF766E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06EE21EA-C3EB-1905-61C1-0DB9869D4932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E3D5BC43-AA66-A1E4-04AE-5A0BD86E4B93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E0E938D1-5197-D050-DE47-8D97C2814D28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A94CB75F-716C-3B34-73D4-BEB64DADBDB9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60EE755-BCEA-2A95-78D7-C5A060F61768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 dirty="0"/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D0F8A-EE81-9049-BC8F-FEF30B5F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1">
            <a:extLst>
              <a:ext uri="{FF2B5EF4-FFF2-40B4-BE49-F238E27FC236}">
                <a16:creationId xmlns:a16="http://schemas.microsoft.com/office/drawing/2014/main" id="{53102D06-0592-59D2-6CFF-8FB1682248ED}"/>
              </a:ext>
            </a:extLst>
          </p:cNvPr>
          <p:cNvGrpSpPr/>
          <p:nvPr/>
        </p:nvGrpSpPr>
        <p:grpSpPr>
          <a:xfrm>
            <a:off x="12403045" y="8100597"/>
            <a:ext cx="6372795" cy="3152234"/>
            <a:chOff x="-150871" y="-18547"/>
            <a:chExt cx="8497060" cy="4202978"/>
          </a:xfrm>
        </p:grpSpPr>
        <p:grpSp>
          <p:nvGrpSpPr>
            <p:cNvPr id="43" name="Group 12">
              <a:extLst>
                <a:ext uri="{FF2B5EF4-FFF2-40B4-BE49-F238E27FC236}">
                  <a16:creationId xmlns:a16="http://schemas.microsoft.com/office/drawing/2014/main" id="{4CAD3671-01A3-6390-3136-36B0C8A86761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C995FB83-64E7-D652-46D0-9203033CCB3E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FB8CD69B-C217-A7D6-C605-8CFD585A6037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600183AD-312A-BE93-9D74-6035B43FE35D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45" name="Group 16">
              <a:extLst>
                <a:ext uri="{FF2B5EF4-FFF2-40B4-BE49-F238E27FC236}">
                  <a16:creationId xmlns:a16="http://schemas.microsoft.com/office/drawing/2014/main" id="{ACB85A2D-9C02-E214-F07B-E6174E131C9E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6D33A6D1-D96A-87C6-3DB6-C7F1FCBCFD5B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397B7767-2116-68A4-38DF-94813E517F0E}"/>
                </a:ext>
              </a:extLst>
            </p:cNvPr>
            <p:cNvSpPr/>
            <p:nvPr/>
          </p:nvSpPr>
          <p:spPr>
            <a:xfrm>
              <a:off x="-150871" y="-18547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 dirty="0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ED586358-2FBF-7C8C-4C7E-6DB5B8B36908}"/>
              </a:ext>
            </a:extLst>
          </p:cNvPr>
          <p:cNvGrpSpPr/>
          <p:nvPr/>
        </p:nvGrpSpPr>
        <p:grpSpPr>
          <a:xfrm>
            <a:off x="-295787" y="183529"/>
            <a:ext cx="17830800" cy="1837800"/>
            <a:chOff x="0" y="0"/>
            <a:chExt cx="23774400" cy="2450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91A7E28-419C-5F1F-24D7-2BBF6F5799EC}"/>
                </a:ext>
              </a:extLst>
            </p:cNvPr>
            <p:cNvSpPr/>
            <p:nvPr/>
          </p:nvSpPr>
          <p:spPr>
            <a:xfrm>
              <a:off x="0" y="0"/>
              <a:ext cx="21945600" cy="2286000"/>
            </a:xfrm>
            <a:custGeom>
              <a:avLst/>
              <a:gdLst/>
              <a:ahLst/>
              <a:cxnLst/>
              <a:rect l="l" t="t" r="r" b="b"/>
              <a:pathLst>
                <a:path w="21945600" h="22860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F33DC9F-AF8D-5E47-7CA7-77774DA2FDBE}"/>
                </a:ext>
              </a:extLst>
            </p:cNvPr>
            <p:cNvSpPr txBox="1"/>
            <p:nvPr/>
          </p:nvSpPr>
          <p:spPr>
            <a:xfrm>
              <a:off x="1828800" y="31049"/>
              <a:ext cx="21945600" cy="24193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20"/>
                </a:lnSpc>
              </a:pPr>
              <a:r>
                <a:rPr lang="en-US" sz="590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Research design and methodology</a:t>
              </a:r>
            </a:p>
            <a:p>
              <a:pPr algn="ctr">
                <a:lnSpc>
                  <a:spcPts val="7920"/>
                </a:lnSpc>
              </a:pPr>
              <a:r>
                <a:rPr lang="en-US" sz="590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Challenges and solutions 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6B2EB3D-A8EF-404A-115F-0529FE370339}"/>
              </a:ext>
            </a:extLst>
          </p:cNvPr>
          <p:cNvGrpSpPr/>
          <p:nvPr/>
        </p:nvGrpSpPr>
        <p:grpSpPr>
          <a:xfrm>
            <a:off x="12403045" y="9534248"/>
            <a:ext cx="4267200" cy="547688"/>
            <a:chOff x="0" y="0"/>
            <a:chExt cx="5689600" cy="73025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91F033B-BCA5-4F20-BF67-475CA26079E1}"/>
                </a:ext>
              </a:extLst>
            </p:cNvPr>
            <p:cNvSpPr/>
            <p:nvPr/>
          </p:nvSpPr>
          <p:spPr>
            <a:xfrm>
              <a:off x="0" y="0"/>
              <a:ext cx="5689600" cy="730250"/>
            </a:xfrm>
            <a:custGeom>
              <a:avLst/>
              <a:gdLst/>
              <a:ahLst/>
              <a:cxnLst/>
              <a:rect l="l" t="t" r="r" b="b"/>
              <a:pathLst>
                <a:path w="5689600" h="730250">
                  <a:moveTo>
                    <a:pt x="0" y="0"/>
                  </a:moveTo>
                  <a:lnTo>
                    <a:pt x="5689600" y="0"/>
                  </a:lnTo>
                  <a:lnTo>
                    <a:pt x="568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F9E8341-4871-F659-F76A-1AF417DB907A}"/>
                </a:ext>
              </a:extLst>
            </p:cNvPr>
            <p:cNvSpPr txBox="1"/>
            <p:nvPr/>
          </p:nvSpPr>
          <p:spPr>
            <a:xfrm>
              <a:off x="0" y="-47625"/>
              <a:ext cx="5689600" cy="777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endParaRPr lang="en-US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CB0B7F46-31BD-3665-78C6-C7D95DD94C76}"/>
              </a:ext>
            </a:extLst>
          </p:cNvPr>
          <p:cNvGraphicFramePr/>
          <p:nvPr/>
        </p:nvGraphicFramePr>
        <p:xfrm>
          <a:off x="2810496" y="876300"/>
          <a:ext cx="12734304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Group 11">
            <a:extLst>
              <a:ext uri="{FF2B5EF4-FFF2-40B4-BE49-F238E27FC236}">
                <a16:creationId xmlns:a16="http://schemas.microsoft.com/office/drawing/2014/main" id="{B9ECC713-E175-D695-AD8F-1C80B3C59B02}"/>
              </a:ext>
            </a:extLst>
          </p:cNvPr>
          <p:cNvGrpSpPr/>
          <p:nvPr/>
        </p:nvGrpSpPr>
        <p:grpSpPr>
          <a:xfrm>
            <a:off x="0" y="8115300"/>
            <a:ext cx="6259642" cy="3138324"/>
            <a:chOff x="0" y="0"/>
            <a:chExt cx="8346189" cy="4184431"/>
          </a:xfrm>
        </p:grpSpPr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9A9CAF84-F6CB-C3CB-12FA-ED69B0CAC3E0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64AB1AA-4C26-0598-45ED-AE2EF4E02DF9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5A022721-8265-99A4-9EF6-4E0D515E7EFF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C4252092-1784-CFC3-B0B9-D57B1241B93A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9" name="Group 16">
              <a:extLst>
                <a:ext uri="{FF2B5EF4-FFF2-40B4-BE49-F238E27FC236}">
                  <a16:creationId xmlns:a16="http://schemas.microsoft.com/office/drawing/2014/main" id="{CA19F5FB-98B0-08E0-0902-1391A929ADE3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B2E560EE-44EE-2D34-A765-33D14AE0FBBD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3A00BC74-B095-8F40-3292-E0D133DCFD14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3537358A-15AD-0B47-41DA-BC0E11EB4544}"/>
              </a:ext>
            </a:extLst>
          </p:cNvPr>
          <p:cNvGrpSpPr/>
          <p:nvPr/>
        </p:nvGrpSpPr>
        <p:grpSpPr>
          <a:xfrm>
            <a:off x="6259366" y="8115036"/>
            <a:ext cx="6259642" cy="3138324"/>
            <a:chOff x="0" y="0"/>
            <a:chExt cx="8346189" cy="4184431"/>
          </a:xfrm>
        </p:grpSpPr>
        <p:grpSp>
          <p:nvGrpSpPr>
            <p:cNvPr id="35" name="Group 12">
              <a:extLst>
                <a:ext uri="{FF2B5EF4-FFF2-40B4-BE49-F238E27FC236}">
                  <a16:creationId xmlns:a16="http://schemas.microsoft.com/office/drawing/2014/main" id="{5E986D45-020E-CB7E-7A51-2F33C6A567F7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14F35316-D7D9-4162-470C-21FF58FB1B9A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97E04F1-4E39-C782-3316-7886B4E56957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4960A974-8E86-BCCE-6FCF-87AA05B12FE9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D553296E-47CC-B848-9744-C5569774DBDA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D8F65FEC-2A1F-EA55-FC58-3ECD7A13149A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090C871-14F6-FECA-7615-CA195CBB77D0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7752858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2479DD-6BB3-5125-D89A-135D4F5C7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1A7921-3324-CC54-F477-954565015B35}"/>
              </a:ext>
            </a:extLst>
          </p:cNvPr>
          <p:cNvGrpSpPr/>
          <p:nvPr/>
        </p:nvGrpSpPr>
        <p:grpSpPr>
          <a:xfrm>
            <a:off x="-152400" y="85774"/>
            <a:ext cx="17830800" cy="1946627"/>
            <a:chOff x="0" y="-309503"/>
            <a:chExt cx="23774400" cy="259550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5956C9-6954-366E-DAC2-174FC52013E7}"/>
                </a:ext>
              </a:extLst>
            </p:cNvPr>
            <p:cNvSpPr/>
            <p:nvPr/>
          </p:nvSpPr>
          <p:spPr>
            <a:xfrm>
              <a:off x="0" y="0"/>
              <a:ext cx="21945600" cy="2286000"/>
            </a:xfrm>
            <a:custGeom>
              <a:avLst/>
              <a:gdLst/>
              <a:ahLst/>
              <a:cxnLst/>
              <a:rect l="l" t="t" r="r" b="b"/>
              <a:pathLst>
                <a:path w="21945600" h="22860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D170E6E-80AA-6C88-509D-9CE33E4AA96D}"/>
                </a:ext>
              </a:extLst>
            </p:cNvPr>
            <p:cNvSpPr txBox="1"/>
            <p:nvPr/>
          </p:nvSpPr>
          <p:spPr>
            <a:xfrm>
              <a:off x="1320800" y="-309503"/>
              <a:ext cx="22453600" cy="24193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20"/>
                </a:lnSpc>
              </a:pPr>
              <a:r>
                <a:rPr lang="en-US" sz="660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Data collection</a:t>
              </a:r>
            </a:p>
            <a:p>
              <a:pPr algn="ctr">
                <a:lnSpc>
                  <a:spcPts val="7920"/>
                </a:lnSpc>
              </a:pPr>
              <a:r>
                <a:rPr lang="en-US" sz="440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Challenges and solutions 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8E4193C-48A2-F21E-D8B6-BDF518CE8430}"/>
              </a:ext>
            </a:extLst>
          </p:cNvPr>
          <p:cNvGrpSpPr/>
          <p:nvPr/>
        </p:nvGrpSpPr>
        <p:grpSpPr>
          <a:xfrm>
            <a:off x="13106400" y="9534526"/>
            <a:ext cx="4267200" cy="547688"/>
            <a:chOff x="0" y="0"/>
            <a:chExt cx="5689600" cy="73025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EA65C71-03CF-28EB-09D2-8991D885958A}"/>
                </a:ext>
              </a:extLst>
            </p:cNvPr>
            <p:cNvSpPr/>
            <p:nvPr/>
          </p:nvSpPr>
          <p:spPr>
            <a:xfrm>
              <a:off x="0" y="0"/>
              <a:ext cx="5689600" cy="730250"/>
            </a:xfrm>
            <a:custGeom>
              <a:avLst/>
              <a:gdLst/>
              <a:ahLst/>
              <a:cxnLst/>
              <a:rect l="l" t="t" r="r" b="b"/>
              <a:pathLst>
                <a:path w="5689600" h="730250">
                  <a:moveTo>
                    <a:pt x="0" y="0"/>
                  </a:moveTo>
                  <a:lnTo>
                    <a:pt x="5689600" y="0"/>
                  </a:lnTo>
                  <a:lnTo>
                    <a:pt x="568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53B7A1B-FF5B-FF8A-0A8C-ED633732CA5D}"/>
                </a:ext>
              </a:extLst>
            </p:cNvPr>
            <p:cNvSpPr txBox="1"/>
            <p:nvPr/>
          </p:nvSpPr>
          <p:spPr>
            <a:xfrm>
              <a:off x="0" y="-47625"/>
              <a:ext cx="5689600" cy="777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endParaRPr lang="en-US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A4378AE-ECC6-BB30-1897-B5208C9A8988}"/>
              </a:ext>
            </a:extLst>
          </p:cNvPr>
          <p:cNvGrpSpPr/>
          <p:nvPr/>
        </p:nvGrpSpPr>
        <p:grpSpPr>
          <a:xfrm>
            <a:off x="0" y="8142811"/>
            <a:ext cx="6259644" cy="3138325"/>
            <a:chOff x="0" y="0"/>
            <a:chExt cx="8346191" cy="4184432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0C425AAE-19AB-FAF9-627B-4B94AD77D333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9B661C3-33C7-0B5B-813F-BF6787CB68B5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D8CB801A-EE8D-69F6-4ECA-AFF0401C7AAF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C3B9601-5B20-B0DD-D1FD-15F29A366F5F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D94E51E0-93B2-A5E4-E165-A0203BB4ED0F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98CD9E2-BA8F-D72B-5A8E-0C0EC29CC4CE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938EA11-F2B5-E113-E6A2-4B0B94695A56}"/>
                </a:ext>
              </a:extLst>
            </p:cNvPr>
            <p:cNvSpPr/>
            <p:nvPr/>
          </p:nvSpPr>
          <p:spPr>
            <a:xfrm>
              <a:off x="375" y="339"/>
              <a:ext cx="8345816" cy="4184093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160E9949-C8B4-C568-A387-84FA4CA80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933104"/>
              </p:ext>
            </p:extLst>
          </p:nvPr>
        </p:nvGraphicFramePr>
        <p:xfrm>
          <a:off x="1600200" y="2068120"/>
          <a:ext cx="15621000" cy="551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Group 11">
            <a:extLst>
              <a:ext uri="{FF2B5EF4-FFF2-40B4-BE49-F238E27FC236}">
                <a16:creationId xmlns:a16="http://schemas.microsoft.com/office/drawing/2014/main" id="{16232665-EB31-1C5E-9F44-9703CD7FCD46}"/>
              </a:ext>
            </a:extLst>
          </p:cNvPr>
          <p:cNvGrpSpPr/>
          <p:nvPr/>
        </p:nvGrpSpPr>
        <p:grpSpPr>
          <a:xfrm>
            <a:off x="12028077" y="8142679"/>
            <a:ext cx="6259642" cy="3138324"/>
            <a:chOff x="0" y="0"/>
            <a:chExt cx="8346189" cy="4184431"/>
          </a:xfrm>
        </p:grpSpPr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9FC35F4C-5185-D9C1-0F84-8D7F3517FB8B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1D37BEE-3D76-1618-2F1E-0956BBC95353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F919E059-0380-761C-555F-B56376962A05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B63DC264-9D05-DE08-33CB-6579AAAF6044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30" name="Group 16">
              <a:extLst>
                <a:ext uri="{FF2B5EF4-FFF2-40B4-BE49-F238E27FC236}">
                  <a16:creationId xmlns:a16="http://schemas.microsoft.com/office/drawing/2014/main" id="{54025FB6-A1E4-402F-8767-15D82AB8141A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143CABF0-2B3A-F2EA-CF63-D65FB7441261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4FAF492-9250-CCB8-9E54-B028920AE626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1F082CBE-2619-6BA7-1D99-15E95CC159D4}"/>
              </a:ext>
            </a:extLst>
          </p:cNvPr>
          <p:cNvGrpSpPr/>
          <p:nvPr/>
        </p:nvGrpSpPr>
        <p:grpSpPr>
          <a:xfrm>
            <a:off x="6242779" y="8142811"/>
            <a:ext cx="6259642" cy="3138324"/>
            <a:chOff x="0" y="0"/>
            <a:chExt cx="8346189" cy="4184431"/>
          </a:xfrm>
        </p:grpSpPr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0A4BEB6F-4E17-7A66-47D8-92F6BD6B01AF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23F583C1-AEAA-97EE-45A8-DE5D280FFC96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BD7D1ADF-E733-B175-2F59-540CC43B42DA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6DB92FC3-1A47-8A89-1F1D-D2F0594F4674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A69A38DA-BC34-6FB4-4E3A-DF26AB040BEC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049BD65F-51DE-2F25-1561-2C4285F14925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3C371FE-D516-CA1C-72E6-DC7803FA0F8D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57437133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F9F83-5FA7-94E7-E37A-426143F9D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C5D0EA-F129-DB6A-FB9A-F46DDF0970E0}"/>
              </a:ext>
            </a:extLst>
          </p:cNvPr>
          <p:cNvGrpSpPr/>
          <p:nvPr/>
        </p:nvGrpSpPr>
        <p:grpSpPr>
          <a:xfrm>
            <a:off x="-152400" y="85774"/>
            <a:ext cx="17830800" cy="1946627"/>
            <a:chOff x="0" y="-309503"/>
            <a:chExt cx="23774400" cy="259550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A9DAD67-0DFE-238F-D5A8-EBC53BA130FB}"/>
                </a:ext>
              </a:extLst>
            </p:cNvPr>
            <p:cNvSpPr/>
            <p:nvPr/>
          </p:nvSpPr>
          <p:spPr>
            <a:xfrm>
              <a:off x="0" y="0"/>
              <a:ext cx="21945600" cy="2286000"/>
            </a:xfrm>
            <a:custGeom>
              <a:avLst/>
              <a:gdLst/>
              <a:ahLst/>
              <a:cxnLst/>
              <a:rect l="l" t="t" r="r" b="b"/>
              <a:pathLst>
                <a:path w="21945600" h="22860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6ABB5F8-3D2C-41DF-9FFD-B08ED4F075BB}"/>
                </a:ext>
              </a:extLst>
            </p:cNvPr>
            <p:cNvSpPr txBox="1"/>
            <p:nvPr/>
          </p:nvSpPr>
          <p:spPr>
            <a:xfrm>
              <a:off x="1320800" y="-309503"/>
              <a:ext cx="22453600" cy="24193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20"/>
                </a:lnSpc>
              </a:pPr>
              <a:r>
                <a:rPr lang="en-US" sz="660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Data collection</a:t>
              </a:r>
            </a:p>
            <a:p>
              <a:pPr algn="ctr">
                <a:lnSpc>
                  <a:spcPts val="7920"/>
                </a:lnSpc>
              </a:pPr>
              <a:r>
                <a:rPr lang="en-US" sz="4400" b="1" dirty="0">
                  <a:solidFill>
                    <a:srgbClr val="970F5C"/>
                  </a:solidFill>
                  <a:latin typeface="Canva Sans Bold" panose="020B0604020202020204" charset="0"/>
                  <a:ea typeface="Arial Bold"/>
                  <a:cs typeface="Arial Bold"/>
                  <a:sym typeface="Arial Bold"/>
                </a:rPr>
                <a:t>Sample composition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CD211A9-7475-B0C7-723F-91D1BB9A677D}"/>
              </a:ext>
            </a:extLst>
          </p:cNvPr>
          <p:cNvGrpSpPr/>
          <p:nvPr/>
        </p:nvGrpSpPr>
        <p:grpSpPr>
          <a:xfrm>
            <a:off x="13106400" y="9534526"/>
            <a:ext cx="4267200" cy="547688"/>
            <a:chOff x="0" y="0"/>
            <a:chExt cx="5689600" cy="73025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945AE87-EEDA-D88D-3478-4ADB435D2E64}"/>
                </a:ext>
              </a:extLst>
            </p:cNvPr>
            <p:cNvSpPr/>
            <p:nvPr/>
          </p:nvSpPr>
          <p:spPr>
            <a:xfrm>
              <a:off x="0" y="0"/>
              <a:ext cx="5689600" cy="730250"/>
            </a:xfrm>
            <a:custGeom>
              <a:avLst/>
              <a:gdLst/>
              <a:ahLst/>
              <a:cxnLst/>
              <a:rect l="l" t="t" r="r" b="b"/>
              <a:pathLst>
                <a:path w="5689600" h="730250">
                  <a:moveTo>
                    <a:pt x="0" y="0"/>
                  </a:moveTo>
                  <a:lnTo>
                    <a:pt x="5689600" y="0"/>
                  </a:lnTo>
                  <a:lnTo>
                    <a:pt x="568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3CC7711-E87C-735C-1EA6-F5475D631019}"/>
                </a:ext>
              </a:extLst>
            </p:cNvPr>
            <p:cNvSpPr txBox="1"/>
            <p:nvPr/>
          </p:nvSpPr>
          <p:spPr>
            <a:xfrm>
              <a:off x="0" y="-47625"/>
              <a:ext cx="5689600" cy="777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endParaRPr lang="en-US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80A4A01-10BE-233D-068F-48D705303EEB}"/>
              </a:ext>
            </a:extLst>
          </p:cNvPr>
          <p:cNvGrpSpPr/>
          <p:nvPr/>
        </p:nvGrpSpPr>
        <p:grpSpPr>
          <a:xfrm>
            <a:off x="0" y="8142811"/>
            <a:ext cx="6259644" cy="3138325"/>
            <a:chOff x="0" y="0"/>
            <a:chExt cx="8346191" cy="4184432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530F84E4-0E56-572F-BF1B-7DA3C4C5020F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0C0032B-AC96-6F56-7B42-29636B23B4AA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47668956-7C4B-8C05-C97F-C0FE29989745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01F0DB-5C01-BF44-EEF8-B2343A47BD37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D0053F9D-C852-18F4-B984-6AB051A61D72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5D94B85-65B6-20F5-D5A0-0B41E14721E4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4E87D33-9946-D68E-71C7-288B05D18211}"/>
                </a:ext>
              </a:extLst>
            </p:cNvPr>
            <p:cNvSpPr/>
            <p:nvPr/>
          </p:nvSpPr>
          <p:spPr>
            <a:xfrm>
              <a:off x="375" y="339"/>
              <a:ext cx="8345816" cy="4184093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DACFB471-5F0F-29C6-6E72-B45F56F1C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212923"/>
              </p:ext>
            </p:extLst>
          </p:nvPr>
        </p:nvGraphicFramePr>
        <p:xfrm>
          <a:off x="2667000" y="2366461"/>
          <a:ext cx="12954000" cy="441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Group 11">
            <a:extLst>
              <a:ext uri="{FF2B5EF4-FFF2-40B4-BE49-F238E27FC236}">
                <a16:creationId xmlns:a16="http://schemas.microsoft.com/office/drawing/2014/main" id="{594C8E34-66F9-5604-9765-4696479BD96C}"/>
              </a:ext>
            </a:extLst>
          </p:cNvPr>
          <p:cNvGrpSpPr/>
          <p:nvPr/>
        </p:nvGrpSpPr>
        <p:grpSpPr>
          <a:xfrm>
            <a:off x="12028077" y="8142679"/>
            <a:ext cx="6259642" cy="3138324"/>
            <a:chOff x="0" y="0"/>
            <a:chExt cx="8346189" cy="4184431"/>
          </a:xfrm>
        </p:grpSpPr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9891C6BF-CB13-75A8-E4E6-0E6C14957032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59771E22-9579-95E4-4A3C-FECE24E8A581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F2C6DA19-3605-A584-DC05-20391AADE6E6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9B146E32-0427-7C4C-D551-7D7BE7B2AF31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30" name="Group 16">
              <a:extLst>
                <a:ext uri="{FF2B5EF4-FFF2-40B4-BE49-F238E27FC236}">
                  <a16:creationId xmlns:a16="http://schemas.microsoft.com/office/drawing/2014/main" id="{8F656778-CEC5-FDD8-5B0A-4AA6C417E7B6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E550833D-34D1-7508-6AB2-E9922A418A63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3DD72DCA-63AF-0C4E-391C-A467A32786F3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626755F8-37BE-BC03-9219-6E3B34EB6D59}"/>
              </a:ext>
            </a:extLst>
          </p:cNvPr>
          <p:cNvGrpSpPr/>
          <p:nvPr/>
        </p:nvGrpSpPr>
        <p:grpSpPr>
          <a:xfrm>
            <a:off x="6242779" y="8142811"/>
            <a:ext cx="6259642" cy="3138324"/>
            <a:chOff x="0" y="0"/>
            <a:chExt cx="8346189" cy="4184431"/>
          </a:xfrm>
        </p:grpSpPr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FEC3F590-E784-7B04-D7EE-6FD06EF7FED3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AA1E8E63-1B7A-751A-5669-0D13B0276D40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9FB1A00-C065-C22B-8E30-77421386EE97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0B890436-AFDA-A29F-3307-AD167DC38696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ABFF2207-7640-6CB6-2DF9-FA0AD45E851D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41ECEC91-2A58-DFC5-302B-7B9E0E1004BD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2DA72B6-A5B9-A70E-F5E5-34F0B47D678C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1784740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12D8CB-1CEB-2C14-3FA2-445CFBD1D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7022A6CA-F5A1-A588-FC86-128813C98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373043"/>
              </p:ext>
            </p:extLst>
          </p:nvPr>
        </p:nvGraphicFramePr>
        <p:xfrm>
          <a:off x="3429000" y="1659858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33B8BD50-F2B5-447A-CA96-2FD67BD26E5C}"/>
              </a:ext>
            </a:extLst>
          </p:cNvPr>
          <p:cNvSpPr txBox="1"/>
          <p:nvPr/>
        </p:nvSpPr>
        <p:spPr>
          <a:xfrm>
            <a:off x="4953000" y="190500"/>
            <a:ext cx="219154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70F5C"/>
                </a:solidFill>
                <a:latin typeface="Canva Sans Bold" panose="020B0604020202020204" charset="0"/>
                <a:ea typeface="Arial Bold"/>
                <a:cs typeface="Arial Bold"/>
                <a:sym typeface="Arial Bold"/>
              </a:rPr>
              <a:t>Comparative aspects</a:t>
            </a:r>
          </a:p>
          <a:p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08741887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7F34F-EAB2-FE87-8290-5D383BFD0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209BC7-A739-1421-7A66-9BC64EA8C2BE}"/>
              </a:ext>
            </a:extLst>
          </p:cNvPr>
          <p:cNvGrpSpPr/>
          <p:nvPr/>
        </p:nvGrpSpPr>
        <p:grpSpPr>
          <a:xfrm>
            <a:off x="5181600" y="180774"/>
            <a:ext cx="16916400" cy="1945683"/>
            <a:chOff x="0" y="-308244"/>
            <a:chExt cx="22555200" cy="25942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04BE4A-8E2D-2A14-FC69-ABACFC642A02}"/>
                </a:ext>
              </a:extLst>
            </p:cNvPr>
            <p:cNvSpPr/>
            <p:nvPr/>
          </p:nvSpPr>
          <p:spPr>
            <a:xfrm>
              <a:off x="0" y="0"/>
              <a:ext cx="21945600" cy="2286000"/>
            </a:xfrm>
            <a:custGeom>
              <a:avLst/>
              <a:gdLst/>
              <a:ahLst/>
              <a:cxnLst/>
              <a:rect l="l" t="t" r="r" b="b"/>
              <a:pathLst>
                <a:path w="21945600" h="22860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D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E91AAD1-04EB-DB92-E2D7-D5C6BD991E84}"/>
                </a:ext>
              </a:extLst>
            </p:cNvPr>
            <p:cNvSpPr txBox="1"/>
            <p:nvPr/>
          </p:nvSpPr>
          <p:spPr>
            <a:xfrm>
              <a:off x="609600" y="-308244"/>
              <a:ext cx="21945600" cy="24193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920"/>
                </a:lnSpc>
              </a:pPr>
              <a:r>
                <a:rPr lang="en-US" sz="6600" b="1" dirty="0">
                  <a:solidFill>
                    <a:srgbClr val="970F5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Key Research Findings</a:t>
              </a: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238E2F17-1D5D-580A-E367-553AD32C9A3C}"/>
              </a:ext>
            </a:extLst>
          </p:cNvPr>
          <p:cNvSpPr txBox="1"/>
          <p:nvPr/>
        </p:nvSpPr>
        <p:spPr>
          <a:xfrm rot="10800000" flipV="1">
            <a:off x="457200" y="1790701"/>
            <a:ext cx="16840200" cy="605525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1040130" lvl="1" indent="-520065" algn="l">
              <a:buFont typeface="Arial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Gill Sans Nova" panose="020B0602020104020203" pitchFamily="34" charset="0"/>
                <a:ea typeface="Arial"/>
                <a:cs typeface="Arial"/>
                <a:sym typeface="Arial"/>
              </a:rPr>
              <a:t>29%</a:t>
            </a:r>
            <a:r>
              <a:rPr lang="en-US" sz="4400" dirty="0">
                <a:solidFill>
                  <a:srgbClr val="000000"/>
                </a:solidFill>
                <a:latin typeface="Gill Sans Nova" panose="020B0602020104020203" pitchFamily="34" charset="0"/>
                <a:ea typeface="Arial"/>
                <a:cs typeface="Arial"/>
                <a:sym typeface="Arial"/>
              </a:rPr>
              <a:t> respondents experienced SHW</a:t>
            </a:r>
          </a:p>
          <a:p>
            <a:pPr marL="1040130" lvl="1" indent="-520065" algn="l"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Nova" panose="020B0602020104020203" pitchFamily="34" charset="0"/>
                <a:ea typeface="Arial"/>
                <a:cs typeface="Arial"/>
                <a:sym typeface="Arial"/>
              </a:rPr>
              <a:t>32% of women, 18% of men, young people and women are more vulnerable</a:t>
            </a:r>
          </a:p>
          <a:p>
            <a:pPr marL="1040130" lvl="1" indent="-520065" algn="l"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Nova" panose="020B0602020104020203" pitchFamily="34" charset="0"/>
                <a:ea typeface="Arial"/>
                <a:cs typeface="Arial"/>
                <a:sym typeface="Arial"/>
              </a:rPr>
              <a:t>Common perpetrators – male colleagues, supervisors, clients </a:t>
            </a:r>
          </a:p>
          <a:p>
            <a:pPr marL="1040130" lvl="1" indent="-520065" algn="l"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Nova" panose="020B0602020104020203" pitchFamily="34" charset="0"/>
                <a:ea typeface="Arial"/>
                <a:cs typeface="Arial"/>
                <a:sym typeface="Arial"/>
              </a:rPr>
              <a:t>Forms - verbal harassment, unwanted physical contact, coercion and digital harassment</a:t>
            </a:r>
          </a:p>
          <a:p>
            <a:pPr marL="1040130" lvl="1" indent="-520065" algn="l"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Nova" panose="020B0602020104020203" pitchFamily="34" charset="0"/>
                <a:ea typeface="Arial"/>
                <a:cs typeface="Arial"/>
                <a:sym typeface="Arial"/>
              </a:rPr>
              <a:t>Low formal reporting rates and ineffective responses</a:t>
            </a:r>
          </a:p>
          <a:p>
            <a:pPr marL="1040130" lvl="1" indent="-520065" algn="l"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Nova" panose="020B0602020104020203" pitchFamily="34" charset="0"/>
                <a:ea typeface="Arial"/>
                <a:cs typeface="Arial"/>
                <a:sym typeface="Arial"/>
              </a:rPr>
              <a:t>Long-term psychological distress and career setbacks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2D5C660F-791A-ECFE-B6C9-40143406B581}"/>
              </a:ext>
            </a:extLst>
          </p:cNvPr>
          <p:cNvGrpSpPr/>
          <p:nvPr/>
        </p:nvGrpSpPr>
        <p:grpSpPr>
          <a:xfrm>
            <a:off x="0" y="8142811"/>
            <a:ext cx="6259644" cy="3138325"/>
            <a:chOff x="0" y="0"/>
            <a:chExt cx="8346191" cy="4184432"/>
          </a:xfrm>
        </p:grpSpPr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A39C8CD7-ABF2-66BA-C2FF-D0B8AABC807C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26CE66A8-97B7-FDF4-E118-B9BB2D459B54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EFD392D5-A161-56BC-A6CC-3AEFD1FC6530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94150959-AFE0-5002-2019-5C5C2707F2FE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28D82652-182F-F004-9AE8-3EAE24C76F72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3870A26F-350F-326E-AC2E-C996B8CD685E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BA7E482D-47C6-D061-BF90-AD56D0C1E5B7}"/>
                </a:ext>
              </a:extLst>
            </p:cNvPr>
            <p:cNvSpPr/>
            <p:nvPr/>
          </p:nvSpPr>
          <p:spPr>
            <a:xfrm>
              <a:off x="375" y="339"/>
              <a:ext cx="8345816" cy="4184093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B2BC4236-AD0A-0EAB-BC6B-6A5F441C40FF}"/>
              </a:ext>
            </a:extLst>
          </p:cNvPr>
          <p:cNvGrpSpPr/>
          <p:nvPr/>
        </p:nvGrpSpPr>
        <p:grpSpPr>
          <a:xfrm>
            <a:off x="12028077" y="8142679"/>
            <a:ext cx="6259642" cy="3138324"/>
            <a:chOff x="0" y="0"/>
            <a:chExt cx="8346189" cy="4184431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59626466-7A1B-6EE1-344B-ED036AAF7C53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678518DE-0879-30DF-DBE1-28DE4DEBDB72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D61CC346-C71C-98D3-591C-78030A4EEC2A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5475C753-2D12-25AC-971D-D6B1E81EC152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088805DE-1A39-B301-5679-2280FA88D689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3639DB5-1C84-79FF-BCEF-3E7569E0F70E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F0F0195-159B-4202-978C-91B32188DA7D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71136B8D-F82E-E197-CA46-51AFDDA78FD0}"/>
              </a:ext>
            </a:extLst>
          </p:cNvPr>
          <p:cNvGrpSpPr/>
          <p:nvPr/>
        </p:nvGrpSpPr>
        <p:grpSpPr>
          <a:xfrm>
            <a:off x="6242779" y="8142811"/>
            <a:ext cx="6259642" cy="3138324"/>
            <a:chOff x="0" y="0"/>
            <a:chExt cx="8346189" cy="4184431"/>
          </a:xfrm>
        </p:grpSpPr>
        <p:grpSp>
          <p:nvGrpSpPr>
            <p:cNvPr id="25" name="Group 12">
              <a:extLst>
                <a:ext uri="{FF2B5EF4-FFF2-40B4-BE49-F238E27FC236}">
                  <a16:creationId xmlns:a16="http://schemas.microsoft.com/office/drawing/2014/main" id="{DD217F43-818E-9200-95A1-64E4CB0D63C2}"/>
                </a:ext>
              </a:extLst>
            </p:cNvPr>
            <p:cNvGrpSpPr/>
            <p:nvPr/>
          </p:nvGrpSpPr>
          <p:grpSpPr>
            <a:xfrm>
              <a:off x="0" y="0"/>
              <a:ext cx="8345908" cy="4184431"/>
              <a:chOff x="0" y="0"/>
              <a:chExt cx="31534645" cy="15810689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4450648F-A6D0-8402-4514-4B9B126FECB9}"/>
                  </a:ext>
                </a:extLst>
              </p:cNvPr>
              <p:cNvSpPr/>
              <p:nvPr/>
            </p:nvSpPr>
            <p:spPr>
              <a:xfrm>
                <a:off x="0" y="0"/>
                <a:ext cx="31534326" cy="15809357"/>
              </a:xfrm>
              <a:custGeom>
                <a:avLst/>
                <a:gdLst/>
                <a:ahLst/>
                <a:cxnLst/>
                <a:rect l="l" t="t" r="r" b="b"/>
                <a:pathLst>
                  <a:path w="31534326" h="15809357">
                    <a:moveTo>
                      <a:pt x="31534326" y="0"/>
                    </a:moveTo>
                    <a:lnTo>
                      <a:pt x="0" y="0"/>
                    </a:lnTo>
                    <a:lnTo>
                      <a:pt x="0" y="15809357"/>
                    </a:lnTo>
                    <a:lnTo>
                      <a:pt x="31534326" y="15809357"/>
                    </a:lnTo>
                    <a:lnTo>
                      <a:pt x="31534326" y="0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6" name="Group 14">
              <a:extLst>
                <a:ext uri="{FF2B5EF4-FFF2-40B4-BE49-F238E27FC236}">
                  <a16:creationId xmlns:a16="http://schemas.microsoft.com/office/drawing/2014/main" id="{2374DDB7-D69F-97F2-E5DA-BD258E23E7E3}"/>
                </a:ext>
              </a:extLst>
            </p:cNvPr>
            <p:cNvGrpSpPr/>
            <p:nvPr/>
          </p:nvGrpSpPr>
          <p:grpSpPr>
            <a:xfrm>
              <a:off x="6665249" y="0"/>
              <a:ext cx="1680940" cy="3788995"/>
              <a:chOff x="0" y="0"/>
              <a:chExt cx="6351359" cy="14316551"/>
            </a:xfrm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0CC7BC37-0BBF-C3E0-7882-8CBF51C8CA9B}"/>
                  </a:ext>
                </a:extLst>
              </p:cNvPr>
              <p:cNvSpPr/>
              <p:nvPr/>
            </p:nvSpPr>
            <p:spPr>
              <a:xfrm>
                <a:off x="0" y="0"/>
                <a:ext cx="6349967" cy="14314481"/>
              </a:xfrm>
              <a:custGeom>
                <a:avLst/>
                <a:gdLst/>
                <a:ahLst/>
                <a:cxnLst/>
                <a:rect l="l" t="t" r="r" b="b"/>
                <a:pathLst>
                  <a:path w="6349967" h="14314481">
                    <a:moveTo>
                      <a:pt x="6349967" y="14314481"/>
                    </a:moveTo>
                    <a:lnTo>
                      <a:pt x="0" y="14314481"/>
                    </a:lnTo>
                    <a:lnTo>
                      <a:pt x="0" y="0"/>
                    </a:lnTo>
                    <a:lnTo>
                      <a:pt x="6349967" y="0"/>
                    </a:lnTo>
                    <a:lnTo>
                      <a:pt x="6349967" y="14314481"/>
                    </a:lnTo>
                    <a:close/>
                  </a:path>
                </a:pathLst>
              </a:custGeom>
              <a:solidFill>
                <a:srgbClr val="F58220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27" name="Group 16">
              <a:extLst>
                <a:ext uri="{FF2B5EF4-FFF2-40B4-BE49-F238E27FC236}">
                  <a16:creationId xmlns:a16="http://schemas.microsoft.com/office/drawing/2014/main" id="{E47CF958-7D9E-267A-232E-5A382BDA3AD2}"/>
                </a:ext>
              </a:extLst>
            </p:cNvPr>
            <p:cNvGrpSpPr/>
            <p:nvPr/>
          </p:nvGrpSpPr>
          <p:grpSpPr>
            <a:xfrm>
              <a:off x="0" y="0"/>
              <a:ext cx="7263533" cy="325499"/>
              <a:chOff x="0" y="0"/>
              <a:chExt cx="27444937" cy="1229885"/>
            </a:xfrm>
          </p:grpSpPr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D8A8711C-FDF0-FD43-DEFB-4E4951259A0C}"/>
                  </a:ext>
                </a:extLst>
              </p:cNvPr>
              <p:cNvSpPr/>
              <p:nvPr/>
            </p:nvSpPr>
            <p:spPr>
              <a:xfrm>
                <a:off x="0" y="0"/>
                <a:ext cx="27443317" cy="1227685"/>
              </a:xfrm>
              <a:custGeom>
                <a:avLst/>
                <a:gdLst/>
                <a:ahLst/>
                <a:cxnLst/>
                <a:rect l="l" t="t" r="r" b="b"/>
                <a:pathLst>
                  <a:path w="27443317" h="1227685">
                    <a:moveTo>
                      <a:pt x="0" y="1227685"/>
                    </a:moveTo>
                    <a:lnTo>
                      <a:pt x="27443317" y="1227685"/>
                    </a:lnTo>
                    <a:lnTo>
                      <a:pt x="27443317" y="0"/>
                    </a:lnTo>
                    <a:lnTo>
                      <a:pt x="0" y="0"/>
                    </a:lnTo>
                    <a:lnTo>
                      <a:pt x="0" y="1227685"/>
                    </a:lnTo>
                    <a:close/>
                  </a:path>
                </a:pathLst>
              </a:custGeom>
              <a:solidFill>
                <a:srgbClr val="970F5C"/>
              </a:solidFill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31344E7-9822-D668-177D-5192E14F330A}"/>
                </a:ext>
              </a:extLst>
            </p:cNvPr>
            <p:cNvSpPr/>
            <p:nvPr/>
          </p:nvSpPr>
          <p:spPr>
            <a:xfrm>
              <a:off x="374" y="338"/>
              <a:ext cx="8345816" cy="4184094"/>
            </a:xfrm>
            <a:custGeom>
              <a:avLst/>
              <a:gdLst/>
              <a:ahLst/>
              <a:cxnLst/>
              <a:rect l="l" t="t" r="r" b="b"/>
              <a:pathLst>
                <a:path w="8345816" h="4184094">
                  <a:moveTo>
                    <a:pt x="0" y="0"/>
                  </a:moveTo>
                  <a:lnTo>
                    <a:pt x="8345815" y="0"/>
                  </a:lnTo>
                  <a:lnTo>
                    <a:pt x="8345815" y="4184093"/>
                  </a:lnTo>
                  <a:lnTo>
                    <a:pt x="0" y="418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151" b="-4151"/>
              </a:stretch>
            </a:blipFill>
          </p:spPr>
          <p:txBody>
            <a:bodyPr/>
            <a:lstStyle/>
            <a:p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8590665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505</Words>
  <Application>Microsoft Office PowerPoint</Application>
  <PresentationFormat>Custom</PresentationFormat>
  <Paragraphs>97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Arial</vt:lpstr>
      <vt:lpstr>Gill Sans Nova</vt:lpstr>
      <vt:lpstr>Canva Sans Bold</vt:lpstr>
      <vt:lpstr>Arimo Bold</vt:lpstr>
      <vt:lpstr>Symbol</vt:lpstr>
      <vt:lpstr>Aptos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Sexual Harassment in Bulgaria, Croatia, Czechia, Greece, Hungary and Slovakia</dc:title>
  <dc:creator>Kristina Gotthardova</dc:creator>
  <cp:lastModifiedBy>Kristina Gotthardova</cp:lastModifiedBy>
  <cp:revision>7</cp:revision>
  <dcterms:created xsi:type="dcterms:W3CDTF">2006-08-16T00:00:00Z</dcterms:created>
  <dcterms:modified xsi:type="dcterms:W3CDTF">2025-09-15T13:53:03Z</dcterms:modified>
  <dc:identifier>DAGg_zWvg1w</dc:identifier>
</cp:coreProperties>
</file>